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5" r:id="rId8"/>
    <p:sldId id="266" r:id="rId9"/>
    <p:sldId id="267" r:id="rId10"/>
    <p:sldId id="268" r:id="rId11"/>
    <p:sldId id="269" r:id="rId12"/>
    <p:sldId id="261" r:id="rId13"/>
    <p:sldId id="262" r:id="rId14"/>
    <p:sldId id="263" r:id="rId15"/>
    <p:sldId id="264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>
        <p:scale>
          <a:sx n="86" d="100"/>
          <a:sy n="86" d="100"/>
        </p:scale>
        <p:origin x="-7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C0278-0E46-437B-A06C-BA97107DB578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CE1C0-8B82-4481-BEAE-E23939193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6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CE1C0-8B82-4481-BEAE-E23939193E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29185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charset="0"/>
                <a:ea typeface="Arial" charset="0"/>
                <a:cs typeface="Arial" charset="0"/>
              </a:rPr>
              <a:t>ОРОН НУТГИЙН ХӨГЖЛИЙН САН</a:t>
            </a:r>
            <a:endParaRPr lang="en-US" sz="4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  <a:p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pPr algn="r"/>
            <a:r>
              <a:rPr lang="en-US" sz="2200" b="1" i="1" dirty="0" smtClean="0">
                <a:latin typeface="Arial" charset="0"/>
                <a:ea typeface="Arial" charset="0"/>
                <a:cs typeface="Arial" charset="0"/>
              </a:rPr>
              <a:t>Ц.ДАГИЙСҮРЭН</a:t>
            </a:r>
            <a:endParaRPr lang="en-US" sz="2200" b="1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52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ОНХСанд</a:t>
            </a:r>
            <a:r>
              <a:rPr lang="en-US" dirty="0" smtClean="0"/>
              <a:t> </a:t>
            </a:r>
            <a:r>
              <a:rPr lang="en-US" dirty="0" err="1" smtClean="0"/>
              <a:t>иргэдийг</a:t>
            </a:r>
            <a:r>
              <a:rPr lang="en-US" dirty="0" smtClean="0"/>
              <a:t> </a:t>
            </a:r>
            <a:r>
              <a:rPr lang="en-US" dirty="0" err="1" smtClean="0"/>
              <a:t>оролцуулахын</a:t>
            </a:r>
            <a:r>
              <a:rPr lang="en-US" dirty="0" smtClean="0"/>
              <a:t> </a:t>
            </a:r>
            <a:r>
              <a:rPr lang="en-US" dirty="0" err="1" smtClean="0"/>
              <a:t>ач</a:t>
            </a:r>
            <a:r>
              <a:rPr lang="en-US" dirty="0" smtClean="0"/>
              <a:t> </a:t>
            </a:r>
            <a:r>
              <a:rPr lang="en-US" dirty="0" err="1" smtClean="0"/>
              <a:t>холбогдол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Хамгийн</a:t>
            </a:r>
            <a:r>
              <a:rPr lang="en-US" dirty="0" smtClean="0"/>
              <a:t> </a:t>
            </a:r>
            <a:r>
              <a:rPr lang="en-US" dirty="0" err="1" smtClean="0"/>
              <a:t>чухал</a:t>
            </a:r>
            <a:r>
              <a:rPr lang="en-US" dirty="0" smtClean="0"/>
              <a:t> </a:t>
            </a:r>
            <a:r>
              <a:rPr lang="en-US" dirty="0" err="1" smtClean="0"/>
              <a:t>тулгамдман</a:t>
            </a:r>
            <a:r>
              <a:rPr lang="en-US" dirty="0" smtClean="0"/>
              <a:t> </a:t>
            </a:r>
            <a:r>
              <a:rPr lang="en-US" dirty="0" err="1" smtClean="0"/>
              <a:t>асуудлаа</a:t>
            </a:r>
            <a:r>
              <a:rPr lang="en-US" dirty="0" smtClean="0"/>
              <a:t> </a:t>
            </a:r>
            <a:r>
              <a:rPr lang="en-US" dirty="0" err="1" smtClean="0"/>
              <a:t>зөв</a:t>
            </a:r>
            <a:r>
              <a:rPr lang="en-US" dirty="0" smtClean="0"/>
              <a:t> </a:t>
            </a:r>
            <a:r>
              <a:rPr lang="en-US" dirty="0" err="1" smtClean="0"/>
              <a:t>тодорхойлно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Нийтийн</a:t>
            </a:r>
            <a:r>
              <a:rPr lang="en-US" dirty="0" smtClean="0"/>
              <a:t> </a:t>
            </a:r>
            <a:r>
              <a:rPr lang="en-US" dirty="0" err="1" smtClean="0"/>
              <a:t>эрх</a:t>
            </a:r>
            <a:r>
              <a:rPr lang="en-US" dirty="0" smtClean="0"/>
              <a:t> </a:t>
            </a:r>
            <a:r>
              <a:rPr lang="en-US" dirty="0" err="1" smtClean="0"/>
              <a:t>ашигт</a:t>
            </a:r>
            <a:r>
              <a:rPr lang="en-US" dirty="0" smtClean="0"/>
              <a:t> </a:t>
            </a:r>
            <a:r>
              <a:rPr lang="en-US" dirty="0" err="1" smtClean="0"/>
              <a:t>нийцсэн</a:t>
            </a:r>
            <a:r>
              <a:rPr lang="en-US" dirty="0" smtClean="0"/>
              <a:t> </a:t>
            </a:r>
            <a:r>
              <a:rPr lang="en-US" dirty="0" err="1" smtClean="0"/>
              <a:t>бодлого</a:t>
            </a:r>
            <a:r>
              <a:rPr lang="en-US" dirty="0" smtClean="0"/>
              <a:t> </a:t>
            </a:r>
            <a:r>
              <a:rPr lang="en-US" dirty="0" err="1" smtClean="0"/>
              <a:t>ши</a:t>
            </a:r>
            <a:r>
              <a:rPr lang="mn-MN" dirty="0" smtClean="0"/>
              <a:t>й</a:t>
            </a:r>
            <a:r>
              <a:rPr lang="mn-MN" dirty="0" smtClean="0"/>
              <a:t>д</a:t>
            </a:r>
            <a:r>
              <a:rPr lang="mn-MN" dirty="0"/>
              <a:t>в</a:t>
            </a:r>
            <a:r>
              <a:rPr lang="en-US" dirty="0" err="1" smtClean="0"/>
              <a:t>эр</a:t>
            </a:r>
            <a:r>
              <a:rPr lang="en-US" dirty="0" smtClean="0"/>
              <a:t> </a:t>
            </a:r>
            <a:r>
              <a:rPr lang="en-US" dirty="0" err="1" smtClean="0"/>
              <a:t>гарна</a:t>
            </a:r>
            <a:endParaRPr lang="en-US" dirty="0" smtClean="0"/>
          </a:p>
          <a:p>
            <a:r>
              <a:rPr lang="en-US" dirty="0" err="1" smtClean="0"/>
              <a:t>Төр</a:t>
            </a:r>
            <a:r>
              <a:rPr lang="en-US" dirty="0" smtClean="0"/>
              <a:t> </a:t>
            </a:r>
            <a:r>
              <a:rPr lang="en-US" dirty="0" err="1" smtClean="0"/>
              <a:t>иргэний</a:t>
            </a:r>
            <a:r>
              <a:rPr lang="en-US" dirty="0" smtClean="0"/>
              <a:t> </a:t>
            </a:r>
            <a:r>
              <a:rPr lang="en-US" dirty="0" err="1" smtClean="0"/>
              <a:t>хамтын</a:t>
            </a:r>
            <a:r>
              <a:rPr lang="en-US" dirty="0" smtClean="0"/>
              <a:t> </a:t>
            </a:r>
            <a:r>
              <a:rPr lang="en-US" dirty="0" err="1" smtClean="0"/>
              <a:t>ажиллагаа</a:t>
            </a:r>
            <a:r>
              <a:rPr lang="en-US" dirty="0" smtClean="0"/>
              <a:t>, </a:t>
            </a:r>
            <a:r>
              <a:rPr lang="en-US" dirty="0" err="1" smtClean="0"/>
              <a:t>холбоо</a:t>
            </a:r>
            <a:r>
              <a:rPr lang="en-US" dirty="0" smtClean="0"/>
              <a:t> </a:t>
            </a:r>
            <a:r>
              <a:rPr lang="en-US" dirty="0" err="1" smtClean="0"/>
              <a:t>сайжирна</a:t>
            </a:r>
            <a:endParaRPr lang="en-US" dirty="0" smtClean="0"/>
          </a:p>
          <a:p>
            <a:r>
              <a:rPr lang="en-US" dirty="0" err="1" smtClean="0"/>
              <a:t>Бодлого</a:t>
            </a:r>
            <a:r>
              <a:rPr lang="en-US" dirty="0" smtClean="0"/>
              <a:t> </a:t>
            </a:r>
            <a:r>
              <a:rPr lang="en-US" dirty="0" err="1" smtClean="0"/>
              <a:t>шийдвэрийн</a:t>
            </a:r>
            <a:r>
              <a:rPr lang="en-US" dirty="0" smtClean="0"/>
              <a:t> </a:t>
            </a:r>
            <a:r>
              <a:rPr lang="en-US" dirty="0" err="1" smtClean="0"/>
              <a:t>хэрэгжилтийг</a:t>
            </a:r>
            <a:r>
              <a:rPr lang="en-US" dirty="0" smtClean="0"/>
              <a:t> </a:t>
            </a:r>
            <a:r>
              <a:rPr lang="en-US" dirty="0" err="1" smtClean="0"/>
              <a:t>оролцогч</a:t>
            </a:r>
            <a:r>
              <a:rPr lang="en-US" dirty="0" smtClean="0"/>
              <a:t> </a:t>
            </a:r>
            <a:r>
              <a:rPr lang="en-US" dirty="0" err="1" smtClean="0"/>
              <a:t>талууд</a:t>
            </a:r>
            <a:r>
              <a:rPr lang="en-US" dirty="0" smtClean="0"/>
              <a:t> </a:t>
            </a:r>
            <a:r>
              <a:rPr lang="en-US" dirty="0" err="1" smtClean="0"/>
              <a:t>дэмжиж</a:t>
            </a:r>
            <a:r>
              <a:rPr lang="en-US" dirty="0" smtClean="0"/>
              <a:t> </a:t>
            </a:r>
            <a:r>
              <a:rPr lang="en-US" dirty="0" err="1" smtClean="0"/>
              <a:t>хяналт</a:t>
            </a:r>
            <a:r>
              <a:rPr lang="en-US" dirty="0" smtClean="0"/>
              <a:t> </a:t>
            </a:r>
            <a:r>
              <a:rPr lang="en-US" dirty="0" err="1" smtClean="0"/>
              <a:t>сайжирна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Иргэдийн</a:t>
            </a:r>
            <a:r>
              <a:rPr lang="en-US" dirty="0" smtClean="0"/>
              <a:t> </a:t>
            </a:r>
            <a:r>
              <a:rPr lang="en-US" dirty="0" err="1" smtClean="0"/>
              <a:t>мэдээлэл</a:t>
            </a:r>
            <a:r>
              <a:rPr lang="en-US" dirty="0" smtClean="0"/>
              <a:t> </a:t>
            </a:r>
            <a:r>
              <a:rPr lang="en-US" dirty="0" err="1" smtClean="0"/>
              <a:t>нэмэгдэж</a:t>
            </a:r>
            <a:r>
              <a:rPr lang="en-US" dirty="0" smtClean="0"/>
              <a:t>, </a:t>
            </a:r>
            <a:r>
              <a:rPr lang="en-US" dirty="0" err="1" smtClean="0"/>
              <a:t>идэвхитэй</a:t>
            </a:r>
            <a:r>
              <a:rPr lang="en-US" dirty="0" smtClean="0"/>
              <a:t> </a:t>
            </a:r>
            <a:r>
              <a:rPr lang="en-US" dirty="0" err="1" smtClean="0"/>
              <a:t>бүтээлч</a:t>
            </a:r>
            <a:r>
              <a:rPr lang="en-US" dirty="0" smtClean="0"/>
              <a:t> </a:t>
            </a:r>
            <a:r>
              <a:rPr lang="en-US" dirty="0" err="1" smtClean="0"/>
              <a:t>хандлага</a:t>
            </a:r>
            <a:r>
              <a:rPr lang="en-US" dirty="0" smtClean="0"/>
              <a:t> </a:t>
            </a:r>
            <a:r>
              <a:rPr lang="en-US" dirty="0" err="1" smtClean="0"/>
              <a:t>бий</a:t>
            </a:r>
            <a:r>
              <a:rPr lang="en-US" dirty="0" smtClean="0"/>
              <a:t> </a:t>
            </a:r>
            <a:r>
              <a:rPr lang="en-US" dirty="0" err="1" smtClean="0"/>
              <a:t>болно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Харилцан</a:t>
            </a:r>
            <a:r>
              <a:rPr lang="en-US" dirty="0" smtClean="0"/>
              <a:t> </a:t>
            </a:r>
            <a:r>
              <a:rPr lang="en-US" dirty="0" err="1" smtClean="0"/>
              <a:t>ойлголцол</a:t>
            </a:r>
            <a:r>
              <a:rPr lang="en-US" dirty="0" smtClean="0"/>
              <a:t> </a:t>
            </a:r>
            <a:r>
              <a:rPr lang="en-US" dirty="0" err="1" smtClean="0"/>
              <a:t>итгэлжлэл</a:t>
            </a:r>
            <a:r>
              <a:rPr lang="en-US" dirty="0" smtClean="0"/>
              <a:t> </a:t>
            </a:r>
            <a:r>
              <a:rPr lang="en-US" dirty="0" err="1" smtClean="0"/>
              <a:t>бий</a:t>
            </a:r>
            <a:r>
              <a:rPr lang="en-US" dirty="0" smtClean="0"/>
              <a:t> </a:t>
            </a:r>
            <a:r>
              <a:rPr lang="en-US" dirty="0" err="1" smtClean="0"/>
              <a:t>болно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Ил</a:t>
            </a:r>
            <a:r>
              <a:rPr lang="en-US" dirty="0" smtClean="0"/>
              <a:t> </a:t>
            </a:r>
            <a:r>
              <a:rPr lang="en-US" dirty="0" err="1" smtClean="0"/>
              <a:t>тод</a:t>
            </a:r>
            <a:r>
              <a:rPr lang="en-US" dirty="0" smtClean="0"/>
              <a:t> </a:t>
            </a:r>
            <a:r>
              <a:rPr lang="en-US" dirty="0" err="1" smtClean="0"/>
              <a:t>байдал</a:t>
            </a:r>
            <a:r>
              <a:rPr lang="en-US" dirty="0" smtClean="0"/>
              <a:t> </a:t>
            </a:r>
            <a:r>
              <a:rPr lang="en-US" dirty="0" err="1" smtClean="0"/>
              <a:t>нэмэгдэнэ</a:t>
            </a:r>
            <a:endParaRPr lang="en-US" dirty="0" smtClean="0"/>
          </a:p>
          <a:p>
            <a:r>
              <a:rPr lang="en-US" dirty="0" err="1" smtClean="0"/>
              <a:t>Арга</a:t>
            </a:r>
            <a:r>
              <a:rPr lang="en-US" dirty="0" smtClean="0"/>
              <a:t> </a:t>
            </a:r>
            <a:r>
              <a:rPr lang="en-US" dirty="0" err="1" smtClean="0"/>
              <a:t>хэмжээний</a:t>
            </a:r>
            <a:r>
              <a:rPr lang="en-US" dirty="0" smtClean="0"/>
              <a:t> </a:t>
            </a:r>
            <a:r>
              <a:rPr lang="en-US" dirty="0" err="1" smtClean="0"/>
              <a:t>гүйцэтгэлийн</a:t>
            </a:r>
            <a:r>
              <a:rPr lang="en-US" dirty="0" smtClean="0"/>
              <a:t> </a:t>
            </a:r>
            <a:r>
              <a:rPr lang="en-US" dirty="0" err="1" smtClean="0"/>
              <a:t>чанар</a:t>
            </a:r>
            <a:r>
              <a:rPr lang="en-US" dirty="0" smtClean="0"/>
              <a:t> </a:t>
            </a:r>
            <a:r>
              <a:rPr lang="en-US" dirty="0" err="1" smtClean="0"/>
              <a:t>сайжирч</a:t>
            </a:r>
            <a:r>
              <a:rPr lang="en-US" dirty="0" smtClean="0"/>
              <a:t>, </a:t>
            </a:r>
            <a:r>
              <a:rPr lang="en-US" dirty="0" err="1" smtClean="0"/>
              <a:t>хөрөнгийн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mn-MN" dirty="0"/>
              <a:t>с</a:t>
            </a:r>
            <a:r>
              <a:rPr lang="en-US" dirty="0" err="1" smtClean="0"/>
              <a:t>жилт</a:t>
            </a:r>
            <a:r>
              <a:rPr lang="en-US" dirty="0" smtClean="0"/>
              <a:t> </a:t>
            </a:r>
            <a:r>
              <a:rPr lang="en-US" dirty="0" err="1" smtClean="0"/>
              <a:t>нэмэгдэнэ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6851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Иргэдийн</a:t>
            </a:r>
            <a:r>
              <a:rPr lang="en-US" dirty="0" smtClean="0"/>
              <a:t> </a:t>
            </a:r>
            <a:r>
              <a:rPr lang="en-US" dirty="0" err="1" smtClean="0"/>
              <a:t>оролцоог</a:t>
            </a:r>
            <a:r>
              <a:rPr lang="en-US" dirty="0" smtClean="0"/>
              <a:t> </a:t>
            </a:r>
            <a:r>
              <a:rPr lang="en-US" dirty="0" err="1" smtClean="0"/>
              <a:t>хангах</a:t>
            </a:r>
            <a:r>
              <a:rPr lang="en-US" dirty="0" smtClean="0"/>
              <a:t> </a:t>
            </a:r>
            <a:r>
              <a:rPr lang="en-US" dirty="0" err="1" smtClean="0"/>
              <a:t>үндсэн</a:t>
            </a:r>
            <a:r>
              <a:rPr lang="en-US" dirty="0" smtClean="0"/>
              <a:t> </a:t>
            </a:r>
            <a:r>
              <a:rPr lang="en-US" dirty="0" err="1" smtClean="0"/>
              <a:t>аргууд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Иргэдийг</a:t>
            </a:r>
            <a:r>
              <a:rPr lang="en-US" dirty="0" smtClean="0"/>
              <a:t> </a:t>
            </a:r>
            <a:r>
              <a:rPr lang="en-US" dirty="0" err="1" smtClean="0"/>
              <a:t>мэдээллээр</a:t>
            </a:r>
            <a:r>
              <a:rPr lang="en-US" dirty="0" smtClean="0"/>
              <a:t> </a:t>
            </a:r>
            <a:r>
              <a:rPr lang="en-US" dirty="0" err="1" smtClean="0"/>
              <a:t>хангах</a:t>
            </a:r>
            <a:endParaRPr lang="en-US" dirty="0" smtClean="0"/>
          </a:p>
          <a:p>
            <a:r>
              <a:rPr lang="en-US" dirty="0" err="1" smtClean="0"/>
              <a:t>Иргэдээс</a:t>
            </a:r>
            <a:r>
              <a:rPr lang="en-US" dirty="0" smtClean="0"/>
              <a:t> </a:t>
            </a:r>
            <a:r>
              <a:rPr lang="en-US" dirty="0" err="1" smtClean="0"/>
              <a:t>мэдээлэл</a:t>
            </a:r>
            <a:r>
              <a:rPr lang="en-US" dirty="0" smtClean="0"/>
              <a:t> </a:t>
            </a:r>
            <a:r>
              <a:rPr lang="en-US" dirty="0" err="1" smtClean="0"/>
              <a:t>хүлээж</a:t>
            </a:r>
            <a:r>
              <a:rPr lang="en-US" dirty="0" smtClean="0"/>
              <a:t> </a:t>
            </a:r>
            <a:r>
              <a:rPr lang="en-US" dirty="0" err="1" smtClean="0"/>
              <a:t>авах</a:t>
            </a:r>
            <a:endParaRPr lang="en-US" dirty="0" smtClean="0"/>
          </a:p>
          <a:p>
            <a:r>
              <a:rPr lang="en-US" dirty="0" err="1" smtClean="0"/>
              <a:t>Иргэдийн</a:t>
            </a:r>
            <a:r>
              <a:rPr lang="en-US" dirty="0" smtClean="0"/>
              <a:t> </a:t>
            </a:r>
            <a:r>
              <a:rPr lang="en-US" dirty="0" err="1" smtClean="0"/>
              <a:t>санал</a:t>
            </a:r>
            <a:r>
              <a:rPr lang="en-US" dirty="0" smtClean="0"/>
              <a:t> </a:t>
            </a:r>
            <a:r>
              <a:rPr lang="en-US" dirty="0" err="1" smtClean="0"/>
              <a:t>хүсэлтийг</a:t>
            </a:r>
            <a:r>
              <a:rPr lang="en-US" dirty="0" smtClean="0"/>
              <a:t> </a:t>
            </a:r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</a:t>
            </a:r>
            <a:r>
              <a:rPr lang="en-US" dirty="0" smtClean="0"/>
              <a:t> </a:t>
            </a:r>
            <a:r>
              <a:rPr lang="en-US" dirty="0" err="1" smtClean="0"/>
              <a:t>бодлого</a:t>
            </a:r>
            <a:r>
              <a:rPr lang="en-US" dirty="0" smtClean="0"/>
              <a:t> </a:t>
            </a:r>
            <a:r>
              <a:rPr lang="en-US" dirty="0" err="1" smtClean="0"/>
              <a:t>шийдвэрт</a:t>
            </a:r>
            <a:r>
              <a:rPr lang="en-US" dirty="0" smtClean="0"/>
              <a:t> </a:t>
            </a:r>
            <a:r>
              <a:rPr lang="en-US" dirty="0" err="1" smtClean="0"/>
              <a:t>тусгах</a:t>
            </a:r>
            <a:endParaRPr lang="en-US" dirty="0" smtClean="0"/>
          </a:p>
          <a:p>
            <a:r>
              <a:rPr lang="en-US" dirty="0" err="1" smtClean="0"/>
              <a:t>Бодлого</a:t>
            </a:r>
            <a:r>
              <a:rPr lang="en-US" dirty="0" smtClean="0"/>
              <a:t> </a:t>
            </a:r>
            <a:r>
              <a:rPr lang="en-US" dirty="0" err="1" smtClean="0"/>
              <a:t>шийдвэрийн</a:t>
            </a:r>
            <a:r>
              <a:rPr lang="en-US" dirty="0" smtClean="0"/>
              <a:t> </a:t>
            </a:r>
            <a:r>
              <a:rPr lang="en-US" dirty="0" err="1" smtClean="0"/>
              <a:t>хэрэгжилтийг</a:t>
            </a:r>
            <a:r>
              <a:rPr lang="en-US" dirty="0" smtClean="0"/>
              <a:t> </a:t>
            </a:r>
            <a:r>
              <a:rPr lang="en-US" dirty="0" err="1" smtClean="0"/>
              <a:t>хангах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0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ОНХСанд</a:t>
            </a:r>
            <a:r>
              <a:rPr lang="en-US" dirty="0" smtClean="0"/>
              <a:t> </a:t>
            </a:r>
            <a:r>
              <a:rPr lang="en-US" dirty="0" err="1" smtClean="0"/>
              <a:t>иргэдийн</a:t>
            </a:r>
            <a:r>
              <a:rPr lang="en-US" dirty="0" smtClean="0"/>
              <a:t> </a:t>
            </a:r>
            <a:r>
              <a:rPr lang="en-US" dirty="0" err="1" smtClean="0"/>
              <a:t>оролцоотой</a:t>
            </a:r>
            <a:r>
              <a:rPr lang="en-US" dirty="0" smtClean="0"/>
              <a:t> </a:t>
            </a:r>
            <a:r>
              <a:rPr lang="en-US" dirty="0" err="1" smtClean="0"/>
              <a:t>хяналт</a:t>
            </a:r>
            <a:r>
              <a:rPr lang="en-US" dirty="0" smtClean="0"/>
              <a:t> </a:t>
            </a:r>
            <a:r>
              <a:rPr lang="en-US" dirty="0" err="1" smtClean="0"/>
              <a:t>тавих</a:t>
            </a:r>
            <a:r>
              <a:rPr lang="en-US" dirty="0" smtClean="0"/>
              <a:t> </a:t>
            </a:r>
            <a:r>
              <a:rPr lang="en-US" dirty="0" err="1" smtClean="0"/>
              <a:t>арга</a:t>
            </a:r>
            <a:r>
              <a:rPr lang="en-US" dirty="0" smtClean="0"/>
              <a:t> </a:t>
            </a:r>
            <a:r>
              <a:rPr lang="en-US" dirty="0" err="1" smtClean="0"/>
              <a:t>хэлбэр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Иргэний</a:t>
            </a:r>
            <a:r>
              <a:rPr lang="en-US" dirty="0" smtClean="0"/>
              <a:t> </a:t>
            </a:r>
            <a:r>
              <a:rPr lang="en-US" dirty="0" err="1" smtClean="0"/>
              <a:t>хяналтын</a:t>
            </a:r>
            <a:r>
              <a:rPr lang="en-US" dirty="0" smtClean="0"/>
              <a:t> </a:t>
            </a:r>
            <a:r>
              <a:rPr lang="en-US" dirty="0" err="1" smtClean="0"/>
              <a:t>баг</a:t>
            </a:r>
            <a:r>
              <a:rPr lang="en-US" dirty="0" smtClean="0"/>
              <a:t> </a:t>
            </a:r>
            <a:r>
              <a:rPr lang="en-US" dirty="0" err="1" smtClean="0"/>
              <a:t>ажиллуулах</a:t>
            </a:r>
            <a:endParaRPr lang="en-US" dirty="0" smtClean="0"/>
          </a:p>
          <a:p>
            <a:r>
              <a:rPr lang="en-US" dirty="0" err="1" smtClean="0"/>
              <a:t>Багийн</a:t>
            </a:r>
            <a:r>
              <a:rPr lang="en-US" dirty="0" smtClean="0"/>
              <a:t> </a:t>
            </a:r>
            <a:r>
              <a:rPr lang="en-US" dirty="0" err="1" smtClean="0"/>
              <a:t>ИНХын</a:t>
            </a:r>
            <a:r>
              <a:rPr lang="en-US" dirty="0" smtClean="0"/>
              <a:t> </a:t>
            </a:r>
            <a:r>
              <a:rPr lang="en-US" dirty="0" err="1" smtClean="0"/>
              <a:t>дэргэд</a:t>
            </a:r>
            <a:r>
              <a:rPr lang="en-US" dirty="0" smtClean="0"/>
              <a:t> </a:t>
            </a:r>
            <a:r>
              <a:rPr lang="en-US" dirty="0" err="1" smtClean="0"/>
              <a:t>Хяналтын</a:t>
            </a:r>
            <a:r>
              <a:rPr lang="en-US" dirty="0" smtClean="0"/>
              <a:t> </a:t>
            </a:r>
            <a:r>
              <a:rPr lang="en-US" dirty="0" err="1" smtClean="0"/>
              <a:t>хороо</a:t>
            </a:r>
            <a:r>
              <a:rPr lang="en-US" dirty="0" smtClean="0"/>
              <a:t> </a:t>
            </a:r>
            <a:r>
              <a:rPr lang="en-US" dirty="0" err="1" smtClean="0"/>
              <a:t>ажиллуулах</a:t>
            </a:r>
            <a:endParaRPr lang="en-US" dirty="0" smtClean="0"/>
          </a:p>
          <a:p>
            <a:r>
              <a:rPr lang="en-US" dirty="0" err="1" smtClean="0"/>
              <a:t>ОНХСийн</a:t>
            </a:r>
            <a:r>
              <a:rPr lang="en-US" dirty="0" smtClean="0"/>
              <a:t> </a:t>
            </a:r>
            <a:r>
              <a:rPr lang="en-US" dirty="0" err="1" smtClean="0"/>
              <a:t>ажлын</a:t>
            </a:r>
            <a:r>
              <a:rPr lang="en-US" dirty="0" smtClean="0"/>
              <a:t> </a:t>
            </a:r>
            <a:r>
              <a:rPr lang="en-US" dirty="0" err="1" smtClean="0"/>
              <a:t>явц</a:t>
            </a:r>
            <a:r>
              <a:rPr lang="en-US" dirty="0" smtClean="0"/>
              <a:t> </a:t>
            </a:r>
            <a:r>
              <a:rPr lang="en-US" dirty="0" err="1" smtClean="0"/>
              <a:t>үр</a:t>
            </a:r>
            <a:r>
              <a:rPr lang="en-US" dirty="0" smtClean="0"/>
              <a:t> </a:t>
            </a:r>
            <a:r>
              <a:rPr lang="en-US" dirty="0" err="1" smtClean="0"/>
              <a:t>дүнг</a:t>
            </a:r>
            <a:r>
              <a:rPr lang="en-US" dirty="0" smtClean="0"/>
              <a:t> </a:t>
            </a:r>
            <a:r>
              <a:rPr lang="en-US" dirty="0" err="1" smtClean="0"/>
              <a:t>хянах</a:t>
            </a:r>
            <a:r>
              <a:rPr lang="en-US" dirty="0" smtClean="0"/>
              <a:t> </a:t>
            </a:r>
            <a:r>
              <a:rPr lang="en-US" dirty="0" err="1" smtClean="0"/>
              <a:t>ажлын</a:t>
            </a:r>
            <a:r>
              <a:rPr lang="en-US" dirty="0" smtClean="0"/>
              <a:t> </a:t>
            </a:r>
            <a:r>
              <a:rPr lang="en-US" dirty="0" err="1" smtClean="0"/>
              <a:t>хэсэгт</a:t>
            </a:r>
            <a:r>
              <a:rPr lang="en-US" dirty="0" smtClean="0"/>
              <a:t> </a:t>
            </a:r>
            <a:r>
              <a:rPr lang="en-US" dirty="0" err="1" smtClean="0"/>
              <a:t>иргэдийг</a:t>
            </a:r>
            <a:r>
              <a:rPr lang="en-US" dirty="0" smtClean="0"/>
              <a:t> </a:t>
            </a:r>
            <a:r>
              <a:rPr lang="en-US" dirty="0" err="1" smtClean="0"/>
              <a:t>оролцуулах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70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480" y="815249"/>
            <a:ext cx="9885132" cy="5870364"/>
          </a:xfrm>
        </p:spPr>
        <p:txBody>
          <a:bodyPr>
            <a:normAutofit/>
          </a:bodyPr>
          <a:lstStyle/>
          <a:p>
            <a:r>
              <a:rPr lang="en-US" dirty="0" err="1" smtClean="0"/>
              <a:t>ОНХСийн</a:t>
            </a:r>
            <a:r>
              <a:rPr lang="en-US" dirty="0" smtClean="0"/>
              <a:t> </a:t>
            </a:r>
            <a:r>
              <a:rPr lang="en-US" dirty="0" err="1" smtClean="0"/>
              <a:t>үйл</a:t>
            </a:r>
            <a:r>
              <a:rPr lang="en-US" dirty="0" smtClean="0"/>
              <a:t> </a:t>
            </a:r>
            <a:r>
              <a:rPr lang="en-US" dirty="0" err="1" smtClean="0"/>
              <a:t>ажиллагааны</a:t>
            </a:r>
            <a:r>
              <a:rPr lang="en-US" dirty="0" smtClean="0"/>
              <a:t> </a:t>
            </a:r>
            <a:r>
              <a:rPr lang="en-US" dirty="0" err="1" smtClean="0"/>
              <a:t>зорицуулалтаас</a:t>
            </a:r>
            <a:r>
              <a:rPr lang="en-US" dirty="0" smtClean="0"/>
              <a:t> </a:t>
            </a:r>
            <a:r>
              <a:rPr lang="en-US" dirty="0" err="1" smtClean="0"/>
              <a:t>харахад</a:t>
            </a:r>
            <a:r>
              <a:rPr lang="en-US" dirty="0" smtClean="0"/>
              <a:t> </a:t>
            </a:r>
            <a:r>
              <a:rPr lang="en-US" dirty="0" err="1" smtClean="0"/>
              <a:t>тус</a:t>
            </a:r>
            <a:r>
              <a:rPr lang="en-US" dirty="0" smtClean="0"/>
              <a:t> </a:t>
            </a:r>
            <a:r>
              <a:rPr lang="en-US" dirty="0" err="1" smtClean="0"/>
              <a:t>санд</a:t>
            </a:r>
            <a:r>
              <a:rPr lang="en-US" dirty="0" smtClean="0"/>
              <a:t> </a:t>
            </a:r>
            <a:r>
              <a:rPr lang="en-US" dirty="0" err="1" smtClean="0"/>
              <a:t>иргэдийн</a:t>
            </a:r>
            <a:r>
              <a:rPr lang="en-US" dirty="0" smtClean="0"/>
              <a:t> </a:t>
            </a:r>
            <a:r>
              <a:rPr lang="en-US" dirty="0" err="1" smtClean="0"/>
              <a:t>оролцоотой</a:t>
            </a:r>
            <a:r>
              <a:rPr lang="en-US" dirty="0" smtClean="0"/>
              <a:t> </a:t>
            </a:r>
            <a:r>
              <a:rPr lang="en-US" dirty="0" err="1" smtClean="0"/>
              <a:t>хяналт</a:t>
            </a:r>
            <a:r>
              <a:rPr lang="en-US" dirty="0" smtClean="0"/>
              <a:t> </a:t>
            </a:r>
            <a:r>
              <a:rPr lang="en-US" dirty="0" err="1" smtClean="0"/>
              <a:t>шинжилгээ</a:t>
            </a:r>
            <a:r>
              <a:rPr lang="en-US" dirty="0" smtClean="0"/>
              <a:t> </a:t>
            </a:r>
            <a:r>
              <a:rPr lang="en-US" dirty="0" err="1" smtClean="0"/>
              <a:t>үнэлгээ</a:t>
            </a:r>
            <a:r>
              <a:rPr lang="en-US" dirty="0" smtClean="0"/>
              <a:t> </a:t>
            </a:r>
            <a:r>
              <a:rPr lang="en-US" dirty="0" err="1" smtClean="0"/>
              <a:t>хийх</a:t>
            </a:r>
            <a:r>
              <a:rPr lang="en-US" dirty="0" smtClean="0"/>
              <a:t> </a:t>
            </a:r>
            <a:r>
              <a:rPr lang="en-US" dirty="0" err="1" smtClean="0"/>
              <a:t>үйл</a:t>
            </a:r>
            <a:r>
              <a:rPr lang="en-US" dirty="0" smtClean="0"/>
              <a:t> </a:t>
            </a:r>
            <a:r>
              <a:rPr lang="en-US" dirty="0" err="1" smtClean="0"/>
              <a:t>явц</a:t>
            </a:r>
            <a:r>
              <a:rPr lang="en-US" dirty="0" smtClean="0"/>
              <a:t> </a:t>
            </a:r>
            <a:r>
              <a:rPr lang="en-US" dirty="0" err="1" smtClean="0"/>
              <a:t>нь</a:t>
            </a:r>
            <a:r>
              <a:rPr lang="en-US" dirty="0" smtClean="0"/>
              <a:t> </a:t>
            </a:r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</a:t>
            </a:r>
            <a:r>
              <a:rPr lang="en-US" dirty="0" smtClean="0"/>
              <a:t> </a:t>
            </a:r>
            <a:r>
              <a:rPr lang="en-US" dirty="0" err="1" smtClean="0"/>
              <a:t>захиргааны</a:t>
            </a:r>
            <a:r>
              <a:rPr lang="en-US" dirty="0" smtClean="0"/>
              <a:t>  </a:t>
            </a:r>
            <a:r>
              <a:rPr lang="en-US" dirty="0" err="1" smtClean="0"/>
              <a:t>байгууллагын</a:t>
            </a:r>
            <a:r>
              <a:rPr lang="en-US" dirty="0" smtClean="0"/>
              <a:t> </a:t>
            </a:r>
            <a:r>
              <a:rPr lang="en-US" dirty="0" err="1" smtClean="0"/>
              <a:t>санаачилгаас</a:t>
            </a:r>
            <a:r>
              <a:rPr lang="en-US" dirty="0" smtClean="0"/>
              <a:t> </a:t>
            </a:r>
            <a:r>
              <a:rPr lang="en-US" dirty="0" err="1" smtClean="0"/>
              <a:t>хамаарахаар</a:t>
            </a:r>
            <a:r>
              <a:rPr lang="en-US" dirty="0" smtClean="0"/>
              <a:t> </a:t>
            </a:r>
            <a:r>
              <a:rPr lang="en-US" dirty="0" err="1" smtClean="0"/>
              <a:t>байдаг</a:t>
            </a:r>
            <a:r>
              <a:rPr lang="en-US" dirty="0" smtClean="0"/>
              <a:t> </a:t>
            </a:r>
            <a:r>
              <a:rPr lang="en-US" dirty="0" err="1" smtClean="0"/>
              <a:t>хэдий</a:t>
            </a:r>
            <a:r>
              <a:rPr lang="en-US" dirty="0" smtClean="0"/>
              <a:t> </a:t>
            </a:r>
            <a:r>
              <a:rPr lang="en-US" dirty="0" err="1" smtClean="0"/>
              <a:t>ч</a:t>
            </a:r>
            <a:r>
              <a:rPr lang="en-US" dirty="0" smtClean="0"/>
              <a:t> </a:t>
            </a:r>
            <a:r>
              <a:rPr lang="en-US" dirty="0" err="1" smtClean="0"/>
              <a:t>иргэдийн</a:t>
            </a:r>
            <a:r>
              <a:rPr lang="en-US" dirty="0" smtClean="0"/>
              <a:t> </a:t>
            </a:r>
            <a:r>
              <a:rPr lang="en-US" dirty="0" err="1" smtClean="0"/>
              <a:t>оролцоотойгоор</a:t>
            </a:r>
            <a:r>
              <a:rPr lang="en-US" dirty="0" smtClean="0"/>
              <a:t> </a:t>
            </a:r>
            <a:r>
              <a:rPr lang="en-US" dirty="0" err="1" smtClean="0"/>
              <a:t>хийх</a:t>
            </a:r>
            <a:r>
              <a:rPr lang="en-US" dirty="0" smtClean="0"/>
              <a:t>  </a:t>
            </a:r>
            <a:r>
              <a:rPr lang="en-US" dirty="0" err="1" smtClean="0"/>
              <a:t>хэрэгцээ</a:t>
            </a:r>
            <a:r>
              <a:rPr lang="en-US" dirty="0" smtClean="0"/>
              <a:t> </a:t>
            </a:r>
            <a:r>
              <a:rPr lang="en-US" dirty="0" err="1" smtClean="0"/>
              <a:t>шаардлага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байдаг</a:t>
            </a:r>
            <a:r>
              <a:rPr lang="en-US" dirty="0" smtClean="0"/>
              <a:t>. </a:t>
            </a:r>
            <a:r>
              <a:rPr lang="en-US" dirty="0" err="1" smtClean="0"/>
              <a:t>Үүнд</a:t>
            </a:r>
            <a:endParaRPr lang="en-US" dirty="0" smtClean="0"/>
          </a:p>
          <a:p>
            <a:r>
              <a:rPr lang="en-US" dirty="0" err="1" smtClean="0"/>
              <a:t>Иргэдэд</a:t>
            </a:r>
            <a:r>
              <a:rPr lang="en-US" dirty="0"/>
              <a:t> </a:t>
            </a:r>
            <a:r>
              <a:rPr lang="en-US" dirty="0" err="1" smtClean="0"/>
              <a:t>үнэн</a:t>
            </a:r>
            <a:r>
              <a:rPr lang="en-US" dirty="0" smtClean="0"/>
              <a:t> </a:t>
            </a:r>
            <a:r>
              <a:rPr lang="en-US" dirty="0" err="1" smtClean="0"/>
              <a:t>зөв</a:t>
            </a:r>
            <a:r>
              <a:rPr lang="en-US" dirty="0" smtClean="0"/>
              <a:t> </a:t>
            </a:r>
            <a:r>
              <a:rPr lang="en-US" dirty="0" err="1" smtClean="0"/>
              <a:t>бодит</a:t>
            </a:r>
            <a:r>
              <a:rPr lang="en-US" dirty="0" smtClean="0"/>
              <a:t> </a:t>
            </a:r>
            <a:r>
              <a:rPr lang="en-US" dirty="0" err="1" smtClean="0"/>
              <a:t>мэдээлэл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байдаг</a:t>
            </a:r>
            <a:endParaRPr lang="en-US" dirty="0" smtClean="0"/>
          </a:p>
          <a:p>
            <a:r>
              <a:rPr lang="en-US" dirty="0" err="1" smtClean="0"/>
              <a:t>Захиргааны</a:t>
            </a:r>
            <a:r>
              <a:rPr lang="en-US" dirty="0" smtClean="0"/>
              <a:t> </a:t>
            </a:r>
            <a:r>
              <a:rPr lang="en-US" dirty="0" err="1" smtClean="0"/>
              <a:t>байгууллагын</a:t>
            </a:r>
            <a:r>
              <a:rPr lang="en-US" dirty="0" smtClean="0"/>
              <a:t> </a:t>
            </a:r>
            <a:r>
              <a:rPr lang="en-US" dirty="0" err="1" smtClean="0"/>
              <a:t>ажлын</a:t>
            </a:r>
            <a:r>
              <a:rPr lang="en-US" dirty="0" smtClean="0"/>
              <a:t> </a:t>
            </a:r>
            <a:r>
              <a:rPr lang="en-US" dirty="0" err="1" smtClean="0"/>
              <a:t>ачааллыг</a:t>
            </a:r>
            <a:r>
              <a:rPr lang="en-US" dirty="0" smtClean="0"/>
              <a:t> </a:t>
            </a:r>
            <a:r>
              <a:rPr lang="en-US" dirty="0" err="1" smtClean="0"/>
              <a:t>багасгана</a:t>
            </a:r>
            <a:endParaRPr lang="en-US" dirty="0" smtClean="0"/>
          </a:p>
          <a:p>
            <a:r>
              <a:rPr lang="en-US" dirty="0" err="1" smtClean="0"/>
              <a:t>Харицан</a:t>
            </a:r>
            <a:r>
              <a:rPr lang="en-US" dirty="0" smtClean="0"/>
              <a:t> </a:t>
            </a:r>
            <a:r>
              <a:rPr lang="en-US" dirty="0" err="1" smtClean="0"/>
              <a:t>хяналттай</a:t>
            </a:r>
            <a:r>
              <a:rPr lang="en-US" dirty="0" smtClean="0"/>
              <a:t> </a:t>
            </a:r>
            <a:r>
              <a:rPr lang="en-US" dirty="0" err="1" smtClean="0"/>
              <a:t>мэдээлэл</a:t>
            </a:r>
            <a:r>
              <a:rPr lang="en-US" dirty="0" smtClean="0"/>
              <a:t> </a:t>
            </a:r>
            <a:r>
              <a:rPr lang="en-US" dirty="0" err="1" smtClean="0"/>
              <a:t>бий</a:t>
            </a:r>
            <a:r>
              <a:rPr lang="en-US" dirty="0" smtClean="0"/>
              <a:t> </a:t>
            </a:r>
            <a:r>
              <a:rPr lang="en-US" dirty="0" err="1" smtClean="0"/>
              <a:t>болно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Хяналт</a:t>
            </a:r>
            <a:r>
              <a:rPr lang="en-US" dirty="0" smtClean="0"/>
              <a:t> </a:t>
            </a:r>
            <a:r>
              <a:rPr lang="en-US" dirty="0" err="1" smtClean="0"/>
              <a:t>шинжилгээ</a:t>
            </a:r>
            <a:r>
              <a:rPr lang="en-US" dirty="0" smtClean="0"/>
              <a:t> </a:t>
            </a:r>
            <a:r>
              <a:rPr lang="en-US" dirty="0" err="1" smtClean="0"/>
              <a:t>үнэлгээний</a:t>
            </a:r>
            <a:r>
              <a:rPr lang="en-US" dirty="0" smtClean="0"/>
              <a:t> </a:t>
            </a:r>
            <a:r>
              <a:rPr lang="en-US" dirty="0" err="1" smtClean="0"/>
              <a:t>мөрөөр</a:t>
            </a:r>
            <a:r>
              <a:rPr lang="en-US" dirty="0" smtClean="0"/>
              <a:t> </a:t>
            </a:r>
            <a:r>
              <a:rPr lang="en-US" dirty="0" err="1" smtClean="0"/>
              <a:t>авах</a:t>
            </a:r>
            <a:r>
              <a:rPr lang="en-US" dirty="0" smtClean="0"/>
              <a:t> </a:t>
            </a:r>
            <a:r>
              <a:rPr lang="en-US" dirty="0" err="1" smtClean="0"/>
              <a:t>арга</a:t>
            </a:r>
            <a:r>
              <a:rPr lang="en-US" dirty="0" smtClean="0"/>
              <a:t> </a:t>
            </a:r>
            <a:r>
              <a:rPr lang="en-US" dirty="0" err="1" smtClean="0"/>
              <a:t>хэмжээг</a:t>
            </a:r>
            <a:r>
              <a:rPr lang="en-US" dirty="0" smtClean="0"/>
              <a:t> </a:t>
            </a:r>
            <a:r>
              <a:rPr lang="en-US" dirty="0" err="1" smtClean="0"/>
              <a:t>чанаржуулах</a:t>
            </a:r>
            <a:endParaRPr lang="en-US" dirty="0" smtClean="0"/>
          </a:p>
          <a:p>
            <a:r>
              <a:rPr lang="en-US" dirty="0" err="1" smtClean="0"/>
              <a:t>Мэдээлэл</a:t>
            </a:r>
            <a:r>
              <a:rPr lang="en-US" dirty="0" smtClean="0"/>
              <a:t> </a:t>
            </a:r>
            <a:r>
              <a:rPr lang="en-US" dirty="0" err="1" smtClean="0"/>
              <a:t>өгөх</a:t>
            </a:r>
            <a:endParaRPr lang="en-US" dirty="0" smtClean="0"/>
          </a:p>
          <a:p>
            <a:r>
              <a:rPr lang="en-US" dirty="0" err="1" smtClean="0"/>
              <a:t>Мэдээлэл</a:t>
            </a:r>
            <a:r>
              <a:rPr lang="en-US" dirty="0" smtClean="0"/>
              <a:t> </a:t>
            </a:r>
            <a:r>
              <a:rPr lang="en-US" dirty="0" err="1" smtClean="0"/>
              <a:t>авах</a:t>
            </a:r>
            <a:endParaRPr lang="en-US" dirty="0" smtClean="0"/>
          </a:p>
          <a:p>
            <a:r>
              <a:rPr lang="en-US" dirty="0" err="1" smtClean="0"/>
              <a:t>Хариу</a:t>
            </a:r>
            <a:r>
              <a:rPr lang="en-US" dirty="0" smtClean="0"/>
              <a:t> </a:t>
            </a:r>
            <a:r>
              <a:rPr lang="en-US" dirty="0" err="1" smtClean="0"/>
              <a:t>үйлдэл</a:t>
            </a:r>
            <a:r>
              <a:rPr lang="en-US" dirty="0" smtClean="0"/>
              <a:t> </a:t>
            </a:r>
            <a:r>
              <a:rPr lang="en-US" dirty="0" err="1" smtClean="0"/>
              <a:t>эс</a:t>
            </a:r>
            <a:r>
              <a:rPr lang="en-US" dirty="0" smtClean="0"/>
              <a:t> </a:t>
            </a:r>
            <a:r>
              <a:rPr lang="en-US" dirty="0" err="1" smtClean="0"/>
              <a:t>үйлдэл</a:t>
            </a:r>
            <a:r>
              <a:rPr lang="en-US" dirty="0" smtClean="0"/>
              <a:t> </a:t>
            </a:r>
            <a:r>
              <a:rPr lang="en-US" dirty="0" err="1" smtClean="0"/>
              <a:t>хийхийг</a:t>
            </a:r>
            <a:r>
              <a:rPr lang="en-US" dirty="0" smtClean="0"/>
              <a:t> </a:t>
            </a:r>
            <a:r>
              <a:rPr lang="en-US" dirty="0" err="1" smtClean="0"/>
              <a:t>шаардах</a:t>
            </a:r>
            <a:endParaRPr lang="en-US" dirty="0" smtClean="0"/>
          </a:p>
          <a:p>
            <a:r>
              <a:rPr lang="en-US" dirty="0" err="1" smtClean="0"/>
              <a:t>Хяналт</a:t>
            </a:r>
            <a:r>
              <a:rPr lang="en-US" dirty="0" smtClean="0"/>
              <a:t> </a:t>
            </a:r>
            <a:r>
              <a:rPr lang="en-US" dirty="0" err="1" smtClean="0"/>
              <a:t>шинжилгээ</a:t>
            </a:r>
            <a:r>
              <a:rPr lang="en-US" dirty="0" smtClean="0"/>
              <a:t> </a:t>
            </a:r>
            <a:r>
              <a:rPr lang="en-US" dirty="0" err="1" smtClean="0"/>
              <a:t>үнэлгээний</a:t>
            </a:r>
            <a:r>
              <a:rPr lang="en-US" dirty="0" smtClean="0"/>
              <a:t>  </a:t>
            </a:r>
            <a:r>
              <a:rPr lang="en-US" dirty="0" err="1" smtClean="0"/>
              <a:t>багт</a:t>
            </a:r>
            <a:r>
              <a:rPr lang="en-US" dirty="0" smtClean="0"/>
              <a:t> </a:t>
            </a:r>
            <a:r>
              <a:rPr lang="en-US" dirty="0" err="1" smtClean="0"/>
              <a:t>орж</a:t>
            </a:r>
            <a:r>
              <a:rPr lang="en-US" dirty="0" smtClean="0"/>
              <a:t> </a:t>
            </a:r>
            <a:r>
              <a:rPr lang="en-US" dirty="0" err="1" smtClean="0"/>
              <a:t>ажиллан</a:t>
            </a:r>
            <a:r>
              <a:rPr lang="en-US" dirty="0" smtClean="0"/>
              <a:t> </a:t>
            </a:r>
            <a:r>
              <a:rPr lang="en-US" dirty="0" err="1" smtClean="0"/>
              <a:t>багийн</a:t>
            </a:r>
            <a:r>
              <a:rPr lang="en-US" dirty="0" smtClean="0"/>
              <a:t> </a:t>
            </a:r>
            <a:r>
              <a:rPr lang="en-US" dirty="0" err="1" smtClean="0"/>
              <a:t>үндсэн</a:t>
            </a:r>
            <a:r>
              <a:rPr lang="en-US" dirty="0" smtClean="0"/>
              <a:t> </a:t>
            </a:r>
            <a:r>
              <a:rPr lang="en-US" dirty="0" err="1" smtClean="0"/>
              <a:t>гишүүний</a:t>
            </a:r>
            <a:r>
              <a:rPr lang="en-US" dirty="0" smtClean="0"/>
              <a:t> </a:t>
            </a:r>
            <a:r>
              <a:rPr lang="en-US" dirty="0" err="1" smtClean="0"/>
              <a:t>эрх</a:t>
            </a:r>
            <a:r>
              <a:rPr lang="en-US" dirty="0" smtClean="0"/>
              <a:t> </a:t>
            </a:r>
            <a:r>
              <a:rPr lang="en-US" dirty="0" err="1" smtClean="0"/>
              <a:t>үүргийг</a:t>
            </a:r>
            <a:r>
              <a:rPr lang="en-US" dirty="0" smtClean="0"/>
              <a:t> </a:t>
            </a:r>
            <a:r>
              <a:rPr lang="en-US" dirty="0" err="1" smtClean="0"/>
              <a:t>хэрэгжүүлэх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34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ОНХСийн</a:t>
            </a:r>
            <a:r>
              <a:rPr lang="en-US" dirty="0" smtClean="0"/>
              <a:t> </a:t>
            </a:r>
            <a:r>
              <a:rPr lang="en-US" dirty="0" err="1" smtClean="0"/>
              <a:t>хөрөнгөөр</a:t>
            </a:r>
            <a:r>
              <a:rPr lang="en-US" dirty="0" smtClean="0"/>
              <a:t> </a:t>
            </a:r>
            <a:r>
              <a:rPr lang="en-US" dirty="0" err="1" smtClean="0"/>
              <a:t>санхүүжүүлсэн</a:t>
            </a:r>
            <a:r>
              <a:rPr lang="en-US" dirty="0" smtClean="0"/>
              <a:t> </a:t>
            </a:r>
            <a:r>
              <a:rPr lang="en-US" dirty="0" err="1" smtClean="0"/>
              <a:t>төсөл</a:t>
            </a:r>
            <a:r>
              <a:rPr lang="en-US" dirty="0" smtClean="0"/>
              <a:t> </a:t>
            </a:r>
            <a:r>
              <a:rPr lang="en-US" dirty="0" err="1" smtClean="0"/>
              <a:t>хөтөлбөр</a:t>
            </a:r>
            <a:r>
              <a:rPr lang="en-US" dirty="0" smtClean="0"/>
              <a:t> </a:t>
            </a:r>
            <a:r>
              <a:rPr lang="en-US" dirty="0" err="1" smtClean="0"/>
              <a:t>арга</a:t>
            </a:r>
            <a:r>
              <a:rPr lang="en-US" dirty="0" smtClean="0"/>
              <a:t> </a:t>
            </a:r>
            <a:r>
              <a:rPr lang="mn-MN" dirty="0" smtClean="0"/>
              <a:t>х</a:t>
            </a:r>
            <a:r>
              <a:rPr lang="en-US" dirty="0" err="1" smtClean="0"/>
              <a:t>эмжээни</a:t>
            </a:r>
            <a:r>
              <a:rPr lang="mn-MN" dirty="0" smtClean="0"/>
              <a:t>й</a:t>
            </a:r>
            <a:r>
              <a:rPr lang="en-US" dirty="0" smtClean="0"/>
              <a:t> </a:t>
            </a:r>
            <a:r>
              <a:rPr lang="en-US" dirty="0" err="1" smtClean="0"/>
              <a:t>төлөвлөлт</a:t>
            </a:r>
            <a:r>
              <a:rPr lang="en-US" dirty="0" smtClean="0"/>
              <a:t> </a:t>
            </a:r>
            <a:r>
              <a:rPr lang="en-US" dirty="0" err="1" smtClean="0"/>
              <a:t>санхүүжилт</a:t>
            </a:r>
            <a:r>
              <a:rPr lang="en-US" dirty="0" smtClean="0"/>
              <a:t> </a:t>
            </a:r>
            <a:r>
              <a:rPr lang="en-US" dirty="0" err="1" smtClean="0"/>
              <a:t>зарцуулалт</a:t>
            </a:r>
            <a:r>
              <a:rPr lang="en-US" dirty="0" smtClean="0"/>
              <a:t> </a:t>
            </a:r>
            <a:r>
              <a:rPr lang="en-US" dirty="0" err="1" smtClean="0"/>
              <a:t>гүйцэтгэл</a:t>
            </a:r>
            <a:r>
              <a:rPr lang="en-US" dirty="0" smtClean="0"/>
              <a:t> </a:t>
            </a:r>
            <a:r>
              <a:rPr lang="en-US" dirty="0" err="1" smtClean="0"/>
              <a:t>тайлагналт</a:t>
            </a:r>
            <a:r>
              <a:rPr lang="en-US" dirty="0" smtClean="0"/>
              <a:t> </a:t>
            </a:r>
            <a:r>
              <a:rPr lang="en-US" dirty="0" err="1" smtClean="0"/>
              <a:t>бүртгэл</a:t>
            </a:r>
            <a:r>
              <a:rPr lang="en-US" dirty="0" smtClean="0"/>
              <a:t> </a:t>
            </a:r>
            <a:r>
              <a:rPr lang="en-US" dirty="0" err="1" smtClean="0"/>
              <a:t>үр</a:t>
            </a:r>
            <a:r>
              <a:rPr lang="en-US" dirty="0" smtClean="0"/>
              <a:t> </a:t>
            </a:r>
            <a:r>
              <a:rPr lang="en-US" dirty="0" err="1" smtClean="0"/>
              <a:t>дүн</a:t>
            </a:r>
            <a:r>
              <a:rPr lang="en-US" dirty="0" smtClean="0"/>
              <a:t> </a:t>
            </a:r>
            <a:r>
              <a:rPr lang="en-US" dirty="0" err="1" smtClean="0"/>
              <a:t>чанарт</a:t>
            </a:r>
            <a:r>
              <a:rPr lang="en-US" dirty="0" smtClean="0"/>
              <a:t> </a:t>
            </a:r>
            <a:r>
              <a:rPr lang="en-US" dirty="0" err="1" smtClean="0"/>
              <a:t>хяналт</a:t>
            </a:r>
            <a:r>
              <a:rPr lang="en-US" dirty="0" smtClean="0"/>
              <a:t> </a:t>
            </a:r>
            <a:r>
              <a:rPr lang="en-US" dirty="0" err="1" smtClean="0"/>
              <a:t>үнэлгээ</a:t>
            </a:r>
            <a:r>
              <a:rPr lang="en-US" dirty="0" smtClean="0"/>
              <a:t> </a:t>
            </a:r>
            <a:r>
              <a:rPr lang="en-US" dirty="0" err="1" smtClean="0"/>
              <a:t>хийх</a:t>
            </a:r>
            <a:r>
              <a:rPr lang="en-US" dirty="0" smtClean="0"/>
              <a:t> </a:t>
            </a:r>
            <a:r>
              <a:rPr lang="en-US" dirty="0" err="1" smtClean="0"/>
              <a:t>шаардлагатай</a:t>
            </a:r>
            <a:r>
              <a:rPr lang="en-US" dirty="0" smtClean="0"/>
              <a:t>. </a:t>
            </a:r>
            <a:r>
              <a:rPr lang="en-US" dirty="0" err="1" smtClean="0"/>
              <a:t>Учир</a:t>
            </a:r>
            <a:r>
              <a:rPr lang="en-US" dirty="0" smtClean="0"/>
              <a:t> </a:t>
            </a:r>
            <a:r>
              <a:rPr lang="en-US" dirty="0" err="1" smtClean="0"/>
              <a:t>нь</a:t>
            </a:r>
            <a:r>
              <a:rPr lang="en-US" dirty="0" smtClean="0"/>
              <a:t> ОНХС  </a:t>
            </a:r>
            <a:r>
              <a:rPr lang="en-US" dirty="0" err="1" smtClean="0"/>
              <a:t>аас</a:t>
            </a:r>
            <a:r>
              <a:rPr lang="en-US" dirty="0" smtClean="0"/>
              <a:t> </a:t>
            </a:r>
            <a:r>
              <a:rPr lang="en-US" dirty="0" err="1" smtClean="0"/>
              <a:t>санхүүжигдэх</a:t>
            </a:r>
            <a:r>
              <a:rPr lang="en-US" dirty="0" smtClean="0"/>
              <a:t> </a:t>
            </a:r>
            <a:r>
              <a:rPr lang="en-US" dirty="0" err="1" smtClean="0"/>
              <a:t>төсөл</a:t>
            </a:r>
            <a:r>
              <a:rPr lang="en-US" dirty="0" smtClean="0"/>
              <a:t> </a:t>
            </a:r>
            <a:r>
              <a:rPr lang="en-US" dirty="0" err="1" smtClean="0"/>
              <a:t>хөтөлбөр</a:t>
            </a:r>
            <a:r>
              <a:rPr lang="en-US" dirty="0" smtClean="0"/>
              <a:t> </a:t>
            </a:r>
            <a:r>
              <a:rPr lang="en-US" dirty="0" err="1" smtClean="0"/>
              <a:t>арга</a:t>
            </a:r>
            <a:r>
              <a:rPr lang="en-US" dirty="0" smtClean="0"/>
              <a:t> </a:t>
            </a:r>
            <a:r>
              <a:rPr lang="en-US" dirty="0" err="1" smtClean="0"/>
              <a:t>хэмжээнүүд</a:t>
            </a:r>
            <a:r>
              <a:rPr lang="en-US" dirty="0" smtClean="0"/>
              <a:t> </a:t>
            </a:r>
            <a:r>
              <a:rPr lang="en-US" dirty="0" err="1" smtClean="0"/>
              <a:t>нь</a:t>
            </a:r>
            <a:r>
              <a:rPr lang="en-US" dirty="0" smtClean="0"/>
              <a:t> </a:t>
            </a:r>
            <a:r>
              <a:rPr lang="en-US" dirty="0" err="1" smtClean="0"/>
              <a:t>тодорхой</a:t>
            </a:r>
            <a:r>
              <a:rPr lang="en-US" dirty="0" smtClean="0"/>
              <a:t> </a:t>
            </a:r>
            <a:r>
              <a:rPr lang="en-US" dirty="0" err="1" smtClean="0"/>
              <a:t>заасан</a:t>
            </a:r>
            <a:r>
              <a:rPr lang="en-US" dirty="0" smtClean="0"/>
              <a:t> </a:t>
            </a:r>
            <a:r>
              <a:rPr lang="en-US" dirty="0" err="1" smtClean="0"/>
              <a:t>чанарын</a:t>
            </a:r>
            <a:r>
              <a:rPr lang="en-US" dirty="0" smtClean="0"/>
              <a:t> </a:t>
            </a:r>
            <a:r>
              <a:rPr lang="en-US" dirty="0" err="1" smtClean="0"/>
              <a:t>түвшинд</a:t>
            </a:r>
            <a:r>
              <a:rPr lang="en-US" dirty="0" smtClean="0"/>
              <a:t> </a:t>
            </a:r>
            <a:r>
              <a:rPr lang="en-US" dirty="0" err="1" smtClean="0"/>
              <a:t>өгөгдсөн</a:t>
            </a:r>
            <a:r>
              <a:rPr lang="en-US" dirty="0" smtClean="0"/>
              <a:t> </a:t>
            </a:r>
            <a:r>
              <a:rPr lang="en-US" dirty="0" err="1" smtClean="0"/>
              <a:t>цаг</a:t>
            </a:r>
            <a:r>
              <a:rPr lang="en-US" dirty="0" smtClean="0"/>
              <a:t> </a:t>
            </a:r>
            <a:r>
              <a:rPr lang="en-US" dirty="0" err="1" smtClean="0"/>
              <a:t>хугацаанд</a:t>
            </a:r>
            <a:r>
              <a:rPr lang="en-US" dirty="0" smtClean="0"/>
              <a:t> </a:t>
            </a:r>
            <a:r>
              <a:rPr lang="en-US" dirty="0" err="1" smtClean="0"/>
              <a:t>төсөвлөгдсөн</a:t>
            </a:r>
            <a:r>
              <a:rPr lang="en-US" dirty="0" smtClean="0"/>
              <a:t> </a:t>
            </a:r>
            <a:r>
              <a:rPr lang="en-US" dirty="0" err="1" smtClean="0"/>
              <a:t>өртөгөөр</a:t>
            </a:r>
            <a:r>
              <a:rPr lang="en-US" dirty="0" smtClean="0"/>
              <a:t> </a:t>
            </a:r>
            <a:r>
              <a:rPr lang="en-US" dirty="0" err="1" smtClean="0"/>
              <a:t>тодорхой</a:t>
            </a:r>
            <a:r>
              <a:rPr lang="en-US" dirty="0" smtClean="0"/>
              <a:t> </a:t>
            </a:r>
            <a:r>
              <a:rPr lang="en-US" dirty="0" err="1" smtClean="0"/>
              <a:t>гарцыг</a:t>
            </a:r>
            <a:r>
              <a:rPr lang="en-US" dirty="0" smtClean="0"/>
              <a:t> </a:t>
            </a:r>
            <a:r>
              <a:rPr lang="en-US" dirty="0" err="1" smtClean="0"/>
              <a:t>үйлдвэрлэх</a:t>
            </a:r>
            <a:r>
              <a:rPr lang="en-US" dirty="0" smtClean="0"/>
              <a:t> </a:t>
            </a:r>
            <a:r>
              <a:rPr lang="en-US" dirty="0" err="1" smtClean="0"/>
              <a:t>үйл</a:t>
            </a:r>
            <a:r>
              <a:rPr lang="en-US" dirty="0" smtClean="0"/>
              <a:t> </a:t>
            </a:r>
            <a:r>
              <a:rPr lang="en-US" dirty="0" err="1" smtClean="0"/>
              <a:t>явц</a:t>
            </a:r>
            <a:r>
              <a:rPr lang="en-US" dirty="0" smtClean="0"/>
              <a:t> </a:t>
            </a:r>
            <a:r>
              <a:rPr lang="en-US" dirty="0" err="1" smtClean="0"/>
              <a:t>юм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47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ХЯНАЛТ ШИНЖИЛГЭЭ ҮНЭЛГЭЭНИЙ ҮЕ ШАТУУД;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Үнэлгээ</a:t>
            </a:r>
            <a:r>
              <a:rPr lang="en-US" dirty="0" smtClean="0"/>
              <a:t> </a:t>
            </a:r>
            <a:r>
              <a:rPr lang="en-US" dirty="0" err="1" smtClean="0"/>
              <a:t>хийх</a:t>
            </a:r>
            <a:r>
              <a:rPr lang="en-US" dirty="0" smtClean="0"/>
              <a:t> </a:t>
            </a:r>
            <a:r>
              <a:rPr lang="en-US" dirty="0" err="1" smtClean="0"/>
              <a:t>ши</a:t>
            </a:r>
            <a:r>
              <a:rPr lang="mn-MN" dirty="0" smtClean="0"/>
              <a:t>й</a:t>
            </a:r>
            <a:r>
              <a:rPr lang="en-US" dirty="0" err="1" smtClean="0"/>
              <a:t>двэр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Хэрэгжүүлэх</a:t>
            </a:r>
            <a:r>
              <a:rPr lang="en-US" dirty="0" smtClean="0"/>
              <a:t> </a:t>
            </a:r>
            <a:r>
              <a:rPr lang="en-US" dirty="0" err="1" smtClean="0"/>
              <a:t>төлөвлөгөө</a:t>
            </a:r>
            <a:r>
              <a:rPr lang="en-US" dirty="0" smtClean="0"/>
              <a:t> </a:t>
            </a:r>
            <a:r>
              <a:rPr lang="en-US" dirty="0" err="1" smtClean="0"/>
              <a:t>боловсруулах</a:t>
            </a:r>
            <a:r>
              <a:rPr lang="en-US" dirty="0" smtClean="0"/>
              <a:t>, </a:t>
            </a:r>
            <a:r>
              <a:rPr lang="en-US" dirty="0" err="1" smtClean="0"/>
              <a:t>батлуулах</a:t>
            </a:r>
            <a:endParaRPr lang="en-US" dirty="0" smtClean="0"/>
          </a:p>
          <a:p>
            <a:r>
              <a:rPr lang="en-US" dirty="0" err="1" smtClean="0"/>
              <a:t>Өгөгдөл</a:t>
            </a:r>
            <a:r>
              <a:rPr lang="en-US" dirty="0" smtClean="0"/>
              <a:t> </a:t>
            </a:r>
            <a:r>
              <a:rPr lang="en-US" dirty="0" err="1" smtClean="0"/>
              <a:t>мэдээлэл</a:t>
            </a:r>
            <a:r>
              <a:rPr lang="en-US" dirty="0" smtClean="0"/>
              <a:t> </a:t>
            </a:r>
            <a:r>
              <a:rPr lang="en-US" dirty="0" err="1" smtClean="0"/>
              <a:t>цуглуулах</a:t>
            </a:r>
            <a:endParaRPr lang="en-US" dirty="0" smtClean="0"/>
          </a:p>
          <a:p>
            <a:r>
              <a:rPr lang="en-US" dirty="0" err="1" smtClean="0"/>
              <a:t>Задлан</a:t>
            </a:r>
            <a:r>
              <a:rPr lang="en-US" dirty="0" smtClean="0"/>
              <a:t> </a:t>
            </a:r>
            <a:r>
              <a:rPr lang="en-US" dirty="0" err="1" smtClean="0"/>
              <a:t>шинжлэх</a:t>
            </a:r>
            <a:endParaRPr lang="en-US" dirty="0" smtClean="0"/>
          </a:p>
          <a:p>
            <a:r>
              <a:rPr lang="en-US" dirty="0" err="1" smtClean="0"/>
              <a:t>Тайлан</a:t>
            </a:r>
            <a:r>
              <a:rPr lang="en-US" dirty="0" smtClean="0"/>
              <a:t> </a:t>
            </a:r>
            <a:r>
              <a:rPr lang="en-US" dirty="0" err="1" smtClean="0"/>
              <a:t>боловсруулах</a:t>
            </a:r>
            <a:endParaRPr lang="en-US" dirty="0" smtClean="0"/>
          </a:p>
          <a:p>
            <a:r>
              <a:rPr lang="en-US" dirty="0" err="1" smtClean="0"/>
              <a:t>Танилцуулах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Удирдлагын</a:t>
            </a:r>
            <a:r>
              <a:rPr lang="en-US" dirty="0" smtClean="0"/>
              <a:t> </a:t>
            </a:r>
            <a:r>
              <a:rPr lang="en-US" dirty="0" err="1" smtClean="0"/>
              <a:t>хариу</a:t>
            </a:r>
            <a:r>
              <a:rPr lang="en-US" dirty="0" smtClean="0"/>
              <a:t> </a:t>
            </a:r>
            <a:r>
              <a:rPr lang="en-US" dirty="0" err="1" smtClean="0"/>
              <a:t>үйлдэл</a:t>
            </a:r>
            <a:r>
              <a:rPr lang="en-US" dirty="0" smtClean="0"/>
              <a:t> </a:t>
            </a:r>
            <a:r>
              <a:rPr lang="en-US" dirty="0" err="1" smtClean="0"/>
              <a:t>эс</a:t>
            </a:r>
            <a:r>
              <a:rPr lang="en-US" dirty="0" smtClean="0"/>
              <a:t> </a:t>
            </a:r>
            <a:r>
              <a:rPr lang="en-US" dirty="0" err="1" smtClean="0"/>
              <a:t>үйлдэл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1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Сургалтын</a:t>
            </a:r>
            <a:r>
              <a:rPr lang="en-US" dirty="0" smtClean="0"/>
              <a:t> </a:t>
            </a:r>
            <a:r>
              <a:rPr lang="en-US" dirty="0" err="1" smtClean="0"/>
              <a:t>төгсгөл</a:t>
            </a:r>
            <a:r>
              <a:rPr lang="en-US" dirty="0" smtClean="0"/>
              <a:t> </a:t>
            </a:r>
            <a:r>
              <a:rPr lang="en-US" dirty="0" err="1" smtClean="0"/>
              <a:t>үе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Сум</a:t>
            </a:r>
            <a:r>
              <a:rPr lang="en-US" dirty="0" smtClean="0"/>
              <a:t> </a:t>
            </a:r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нутгийнхаа</a:t>
            </a:r>
            <a:r>
              <a:rPr lang="en-US" dirty="0" smtClean="0"/>
              <a:t>  </a:t>
            </a:r>
            <a:r>
              <a:rPr lang="en-US" dirty="0" err="1" smtClean="0"/>
              <a:t>хөгжлийн</a:t>
            </a:r>
            <a:r>
              <a:rPr lang="en-US" dirty="0" smtClean="0"/>
              <a:t> </a:t>
            </a:r>
            <a:r>
              <a:rPr lang="en-US" dirty="0" err="1" smtClean="0"/>
              <a:t>төлөө</a:t>
            </a:r>
            <a:r>
              <a:rPr lang="en-US" dirty="0" smtClean="0"/>
              <a:t> </a:t>
            </a:r>
            <a:r>
              <a:rPr lang="en-US" dirty="0" err="1" smtClean="0"/>
              <a:t>хи</a:t>
            </a:r>
            <a:r>
              <a:rPr lang="mn-MN" dirty="0" smtClean="0"/>
              <a:t>й</a:t>
            </a:r>
            <a:r>
              <a:rPr lang="en-US" dirty="0" smtClean="0"/>
              <a:t>ж </a:t>
            </a:r>
            <a:r>
              <a:rPr lang="en-US" dirty="0" err="1" smtClean="0"/>
              <a:t>чадах</a:t>
            </a:r>
            <a:r>
              <a:rPr lang="en-US" dirty="0" smtClean="0"/>
              <a:t> </a:t>
            </a:r>
            <a:r>
              <a:rPr lang="en-US" dirty="0" err="1" smtClean="0"/>
              <a:t>зүйлээ</a:t>
            </a:r>
            <a:r>
              <a:rPr lang="en-US" dirty="0" smtClean="0"/>
              <a:t> </a:t>
            </a:r>
            <a:r>
              <a:rPr lang="en-US" dirty="0" err="1" smtClean="0"/>
              <a:t>бичнэ</a:t>
            </a:r>
            <a:r>
              <a:rPr lang="en-US" dirty="0" smtClean="0"/>
              <a:t> </a:t>
            </a:r>
            <a:r>
              <a:rPr lang="en-US" dirty="0" err="1" smtClean="0"/>
              <a:t>үү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5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4884" y="574158"/>
            <a:ext cx="9781953" cy="1105786"/>
          </a:xfrm>
        </p:spPr>
        <p:txBody>
          <a:bodyPr/>
          <a:lstStyle/>
          <a:p>
            <a:r>
              <a:rPr lang="en-US" dirty="0" err="1" smtClean="0"/>
              <a:t>Сургалтын</a:t>
            </a:r>
            <a:r>
              <a:rPr lang="en-US" dirty="0" smtClean="0"/>
              <a:t> </a:t>
            </a:r>
            <a:r>
              <a:rPr lang="en-US" dirty="0" err="1" smtClean="0"/>
              <a:t>агуулга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3135" y="2169042"/>
            <a:ext cx="1088773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Орон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нутгийн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хөгжлийн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сангийн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эрхзүйн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орчин</a:t>
            </a:r>
            <a:endParaRPr lang="en-US" sz="3200" i="1" dirty="0">
              <a:latin typeface="Arial" charset="0"/>
              <a:ea typeface="Arial" charset="0"/>
              <a:cs typeface="Arial" charset="0"/>
            </a:endParaRPr>
          </a:p>
          <a:p>
            <a:pPr>
              <a:buFont typeface="Wingdings" charset="2"/>
              <a:buChar char="Ø"/>
            </a:pP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Орон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нутгийн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хөгжлийн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сангийн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үйл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ажиллагаанд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иргэдийн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оролцоог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хангах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нь</a:t>
            </a:r>
            <a:endParaRPr lang="en-US" sz="3200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200" b="1" i="1" dirty="0">
                <a:latin typeface="Arial" charset="0"/>
                <a:ea typeface="Arial" charset="0"/>
                <a:cs typeface="Arial" charset="0"/>
              </a:rPr>
              <a:t>/</a:t>
            </a:r>
            <a:r>
              <a:rPr lang="en-US" sz="2000" b="1" i="1" dirty="0" err="1">
                <a:latin typeface="Arial" charset="0"/>
                <a:ea typeface="Arial" charset="0"/>
                <a:cs typeface="Arial" charset="0"/>
              </a:rPr>
              <a:t>Төлөвлөлт</a:t>
            </a:r>
            <a:r>
              <a:rPr lang="en-US" sz="2000" b="1" i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b="1" i="1" dirty="0" err="1">
                <a:latin typeface="Arial" charset="0"/>
                <a:ea typeface="Arial" charset="0"/>
                <a:cs typeface="Arial" charset="0"/>
              </a:rPr>
              <a:t>зохион</a:t>
            </a:r>
            <a:r>
              <a:rPr lang="en-US" sz="20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i="1" dirty="0" err="1">
                <a:latin typeface="Arial" charset="0"/>
                <a:ea typeface="Arial" charset="0"/>
                <a:cs typeface="Arial" charset="0"/>
              </a:rPr>
              <a:t>байгуулалт,зарцуулалт</a:t>
            </a:r>
            <a:r>
              <a:rPr lang="en-US" sz="2000" b="1" i="1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000" b="1" i="1" dirty="0" err="1">
                <a:latin typeface="Arial" charset="0"/>
                <a:ea typeface="Arial" charset="0"/>
                <a:cs typeface="Arial" charset="0"/>
              </a:rPr>
              <a:t>гүйцэтгэлийн</a:t>
            </a:r>
            <a:r>
              <a:rPr lang="en-US" sz="20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i="1" dirty="0" err="1">
                <a:latin typeface="Arial" charset="0"/>
                <a:ea typeface="Arial" charset="0"/>
                <a:cs typeface="Arial" charset="0"/>
              </a:rPr>
              <a:t>үе</a:t>
            </a:r>
            <a:r>
              <a:rPr lang="en-US" sz="2000" b="1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000" b="1" i="1" dirty="0" err="1">
                <a:latin typeface="Arial" charset="0"/>
                <a:ea typeface="Arial" charset="0"/>
                <a:cs typeface="Arial" charset="0"/>
              </a:rPr>
              <a:t>шатуудад</a:t>
            </a:r>
            <a:r>
              <a:rPr lang="en-US" sz="2000" b="1" i="1" dirty="0">
                <a:latin typeface="Arial" charset="0"/>
                <a:ea typeface="Arial" charset="0"/>
                <a:cs typeface="Arial" charset="0"/>
              </a:rPr>
              <a:t>/</a:t>
            </a:r>
          </a:p>
          <a:p>
            <a:pPr>
              <a:buFont typeface="Wingdings" charset="2"/>
              <a:buChar char="Ø"/>
            </a:pP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Орон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нутгийн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хөгжлийн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санд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иргэдийн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хяналт</a:t>
            </a:r>
            <a:endParaRPr lang="en-US" sz="32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4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/>
            </a:r>
            <a:br>
              <a:rPr lang="mn-MN" dirty="0" smtClean="0"/>
            </a:br>
            <a:r>
              <a:rPr lang="en-US" dirty="0" err="1" smtClean="0"/>
              <a:t>Сургалтын</a:t>
            </a:r>
            <a:r>
              <a:rPr lang="en-US" dirty="0" smtClean="0"/>
              <a:t> </a:t>
            </a:r>
            <a:r>
              <a:rPr lang="en-US" dirty="0" err="1" smtClean="0"/>
              <a:t>эхлэл</a:t>
            </a:r>
            <a:r>
              <a:rPr lang="en-US" dirty="0" smtClean="0"/>
              <a:t> </a:t>
            </a:r>
            <a:r>
              <a:rPr lang="en-US" dirty="0" err="1" smtClean="0"/>
              <a:t>үе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mn-MN" sz="3200" dirty="0" smtClean="0">
                <a:latin typeface="Arial" pitchFamily="34" charset="0"/>
                <a:cs typeface="Arial" pitchFamily="34" charset="0"/>
              </a:rPr>
              <a:t>Та орон нутгийн хөгжлийн</a:t>
            </a:r>
            <a:r>
              <a:rPr lang="mn-MN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сангийн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талаар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хи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өөрийн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бодол саналыг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бич</a:t>
            </a:r>
            <a:r>
              <a:rPr lang="mn-MN" sz="3200" dirty="0" smtClean="0">
                <a:latin typeface="Arial" pitchFamily="34" charset="0"/>
                <a:cs typeface="Arial" pitchFamily="34" charset="0"/>
              </a:rPr>
              <a:t>нэ үү.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97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353" y="624110"/>
            <a:ext cx="9952259" cy="1280890"/>
          </a:xfrm>
        </p:spPr>
        <p:txBody>
          <a:bodyPr/>
          <a:lstStyle/>
          <a:p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ОНХС 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нь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дараахь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хуулийн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хүрээнд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үйл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ажиллагаагаа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ea typeface="Arial" charset="0"/>
                <a:cs typeface="Arial" charset="0"/>
              </a:rPr>
              <a:t>явуулдаг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353" y="2133600"/>
            <a:ext cx="9952259" cy="3777622"/>
          </a:xfrm>
        </p:spPr>
        <p:txBody>
          <a:bodyPr/>
          <a:lstStyle/>
          <a:p>
            <a:r>
              <a:rPr lang="en-US" dirty="0" err="1" smtClean="0"/>
              <a:t>Төсвийн</a:t>
            </a:r>
            <a:r>
              <a:rPr lang="en-US" dirty="0" smtClean="0"/>
              <a:t> </a:t>
            </a:r>
            <a:r>
              <a:rPr lang="en-US" dirty="0" err="1" smtClean="0"/>
              <a:t>тухай</a:t>
            </a:r>
            <a:r>
              <a:rPr lang="en-US" dirty="0" smtClean="0"/>
              <a:t> </a:t>
            </a:r>
            <a:r>
              <a:rPr lang="en-US" dirty="0" err="1" smtClean="0"/>
              <a:t>хууль</a:t>
            </a:r>
            <a:endParaRPr lang="en-US" dirty="0"/>
          </a:p>
          <a:p>
            <a:r>
              <a:rPr lang="en-US" dirty="0" err="1" smtClean="0"/>
              <a:t>Хөгжлийн</a:t>
            </a:r>
            <a:r>
              <a:rPr lang="en-US" dirty="0" smtClean="0"/>
              <a:t> </a:t>
            </a:r>
            <a:r>
              <a:rPr lang="en-US" dirty="0" err="1" smtClean="0"/>
              <a:t>бодлого</a:t>
            </a:r>
            <a:r>
              <a:rPr lang="en-US" dirty="0" smtClean="0"/>
              <a:t> </a:t>
            </a:r>
            <a:r>
              <a:rPr lang="en-US" dirty="0" err="1" smtClean="0"/>
              <a:t>төлөвлөлтийн</a:t>
            </a:r>
            <a:r>
              <a:rPr lang="en-US" dirty="0" smtClean="0"/>
              <a:t> </a:t>
            </a:r>
            <a:r>
              <a:rPr lang="en-US" dirty="0" err="1" smtClean="0"/>
              <a:t>тухай</a:t>
            </a:r>
            <a:r>
              <a:rPr lang="en-US" dirty="0" smtClean="0"/>
              <a:t> </a:t>
            </a:r>
            <a:r>
              <a:rPr lang="en-US" dirty="0" err="1" smtClean="0"/>
              <a:t>хууль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Төрийн</a:t>
            </a:r>
            <a:r>
              <a:rPr lang="en-US" dirty="0" smtClean="0"/>
              <a:t> </a:t>
            </a:r>
            <a:r>
              <a:rPr lang="en-US" dirty="0" err="1" smtClean="0"/>
              <a:t>болон</a:t>
            </a:r>
            <a:r>
              <a:rPr lang="en-US" dirty="0" smtClean="0"/>
              <a:t> </a:t>
            </a:r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</a:t>
            </a:r>
            <a:r>
              <a:rPr lang="en-US" dirty="0" smtClean="0"/>
              <a:t> </a:t>
            </a:r>
            <a:r>
              <a:rPr lang="en-US" dirty="0" err="1" smtClean="0"/>
              <a:t>өмчийн</a:t>
            </a:r>
            <a:r>
              <a:rPr lang="en-US" dirty="0" smtClean="0"/>
              <a:t> </a:t>
            </a:r>
            <a:r>
              <a:rPr lang="en-US" dirty="0" err="1" smtClean="0"/>
              <a:t>тухай</a:t>
            </a:r>
            <a:r>
              <a:rPr lang="en-US" dirty="0" smtClean="0"/>
              <a:t> </a:t>
            </a:r>
            <a:r>
              <a:rPr lang="en-US" dirty="0" err="1" smtClean="0"/>
              <a:t>хууль</a:t>
            </a:r>
            <a:endParaRPr lang="en-US" dirty="0" smtClean="0"/>
          </a:p>
          <a:p>
            <a:r>
              <a:rPr lang="en-US" dirty="0" err="1" smtClean="0"/>
              <a:t>Төрийн</a:t>
            </a:r>
            <a:r>
              <a:rPr lang="en-US" dirty="0" smtClean="0"/>
              <a:t> </a:t>
            </a:r>
            <a:r>
              <a:rPr lang="en-US" dirty="0" err="1" smtClean="0"/>
              <a:t>болон</a:t>
            </a:r>
            <a:r>
              <a:rPr lang="en-US" dirty="0" smtClean="0"/>
              <a:t> </a:t>
            </a:r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</a:t>
            </a:r>
            <a:r>
              <a:rPr lang="en-US" dirty="0" smtClean="0"/>
              <a:t> </a:t>
            </a:r>
            <a:r>
              <a:rPr lang="en-US" dirty="0" err="1" smtClean="0"/>
              <a:t>өмчийн</a:t>
            </a:r>
            <a:r>
              <a:rPr lang="en-US" dirty="0" smtClean="0"/>
              <a:t> </a:t>
            </a:r>
            <a:r>
              <a:rPr lang="en-US" dirty="0" err="1" smtClean="0"/>
              <a:t>хөрөнгөөр</a:t>
            </a:r>
            <a:r>
              <a:rPr lang="en-US" dirty="0" smtClean="0"/>
              <a:t> </a:t>
            </a:r>
            <a:r>
              <a:rPr lang="en-US" dirty="0" err="1" smtClean="0"/>
              <a:t>бараа</a:t>
            </a:r>
            <a:r>
              <a:rPr lang="en-US" dirty="0" smtClean="0"/>
              <a:t>, </a:t>
            </a:r>
            <a:r>
              <a:rPr lang="en-US" dirty="0" err="1" smtClean="0"/>
              <a:t>ажил</a:t>
            </a:r>
            <a:r>
              <a:rPr lang="en-US" dirty="0" smtClean="0"/>
              <a:t>, </a:t>
            </a:r>
            <a:r>
              <a:rPr lang="en-US" dirty="0" err="1" smtClean="0"/>
              <a:t>үйлчилгээ</a:t>
            </a:r>
            <a:r>
              <a:rPr lang="en-US" dirty="0" smtClean="0"/>
              <a:t> </a:t>
            </a:r>
            <a:r>
              <a:rPr lang="en-US" dirty="0" err="1" smtClean="0"/>
              <a:t>худалдан</a:t>
            </a:r>
            <a:r>
              <a:rPr lang="en-US" dirty="0" smtClean="0"/>
              <a:t> </a:t>
            </a:r>
            <a:r>
              <a:rPr lang="en-US" dirty="0" err="1" smtClean="0"/>
              <a:t>авах</a:t>
            </a:r>
            <a:r>
              <a:rPr lang="en-US" dirty="0" smtClean="0"/>
              <a:t> </a:t>
            </a:r>
            <a:r>
              <a:rPr lang="en-US" dirty="0" err="1" smtClean="0"/>
              <a:t>тухай</a:t>
            </a:r>
            <a:r>
              <a:rPr lang="en-US" dirty="0" smtClean="0"/>
              <a:t> </a:t>
            </a:r>
            <a:r>
              <a:rPr lang="en-US" dirty="0" err="1" smtClean="0"/>
              <a:t>хууль</a:t>
            </a:r>
            <a:endParaRPr lang="en-US" dirty="0" smtClean="0"/>
          </a:p>
          <a:p>
            <a:r>
              <a:rPr lang="en-US" dirty="0" err="1" smtClean="0"/>
              <a:t>Төрийн</a:t>
            </a:r>
            <a:r>
              <a:rPr lang="en-US" dirty="0" smtClean="0"/>
              <a:t> </a:t>
            </a:r>
            <a:r>
              <a:rPr lang="en-US" dirty="0" err="1" smtClean="0"/>
              <a:t>аудитын</a:t>
            </a:r>
            <a:r>
              <a:rPr lang="en-US" dirty="0" smtClean="0"/>
              <a:t> </a:t>
            </a:r>
            <a:r>
              <a:rPr lang="en-US" dirty="0" err="1" smtClean="0"/>
              <a:t>тухай</a:t>
            </a:r>
            <a:r>
              <a:rPr lang="en-US" dirty="0" smtClean="0"/>
              <a:t> </a:t>
            </a:r>
            <a:r>
              <a:rPr lang="en-US" dirty="0" err="1" smtClean="0"/>
              <a:t>хууль</a:t>
            </a:r>
            <a:endParaRPr lang="en-US" dirty="0" smtClean="0"/>
          </a:p>
          <a:p>
            <a:r>
              <a:rPr lang="en-US" dirty="0" err="1" smtClean="0"/>
              <a:t>Нягтлан</a:t>
            </a:r>
            <a:r>
              <a:rPr lang="en-US" dirty="0" smtClean="0"/>
              <a:t> </a:t>
            </a:r>
            <a:r>
              <a:rPr lang="en-US" dirty="0" err="1" smtClean="0"/>
              <a:t>бодох</a:t>
            </a:r>
            <a:r>
              <a:rPr lang="en-US" dirty="0" smtClean="0"/>
              <a:t> </a:t>
            </a:r>
            <a:r>
              <a:rPr lang="en-US" dirty="0" err="1" smtClean="0"/>
              <a:t>бүртгэлийн</a:t>
            </a:r>
            <a:r>
              <a:rPr lang="en-US" dirty="0" smtClean="0"/>
              <a:t> </a:t>
            </a:r>
            <a:r>
              <a:rPr lang="en-US" dirty="0" err="1" smtClean="0"/>
              <a:t>тухай</a:t>
            </a:r>
            <a:r>
              <a:rPr lang="en-US" dirty="0" smtClean="0"/>
              <a:t> </a:t>
            </a:r>
            <a:r>
              <a:rPr lang="en-US" dirty="0" err="1" smtClean="0"/>
              <a:t>хууль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9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8997" y="624110"/>
            <a:ext cx="9975615" cy="62007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Тогтоол</a:t>
            </a:r>
            <a:r>
              <a:rPr lang="en-US" dirty="0" smtClean="0"/>
              <a:t>, </a:t>
            </a:r>
            <a:r>
              <a:rPr lang="en-US" dirty="0" err="1" smtClean="0"/>
              <a:t>журмууд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517" y="1244185"/>
            <a:ext cx="11212643" cy="5201586"/>
          </a:xfrm>
        </p:spPr>
        <p:txBody>
          <a:bodyPr/>
          <a:lstStyle/>
          <a:p>
            <a:r>
              <a:rPr lang="en-US" dirty="0" err="1" smtClean="0"/>
              <a:t>Төрийн</a:t>
            </a:r>
            <a:r>
              <a:rPr lang="en-US" dirty="0" smtClean="0"/>
              <a:t> </a:t>
            </a:r>
            <a:r>
              <a:rPr lang="en-US" dirty="0" err="1" smtClean="0"/>
              <a:t>сангийн</a:t>
            </a:r>
            <a:r>
              <a:rPr lang="en-US" dirty="0" smtClean="0"/>
              <a:t> </a:t>
            </a:r>
            <a:r>
              <a:rPr lang="en-US" dirty="0" err="1" smtClean="0"/>
              <a:t>үйл</a:t>
            </a:r>
            <a:r>
              <a:rPr lang="en-US" dirty="0" smtClean="0"/>
              <a:t> </a:t>
            </a:r>
            <a:r>
              <a:rPr lang="en-US" dirty="0" err="1" smtClean="0"/>
              <a:t>ажиллагааны</a:t>
            </a:r>
            <a:r>
              <a:rPr lang="en-US" dirty="0" smtClean="0"/>
              <a:t> </a:t>
            </a:r>
            <a:r>
              <a:rPr lang="en-US" dirty="0" err="1" smtClean="0"/>
              <a:t>журам</a:t>
            </a:r>
            <a:r>
              <a:rPr lang="en-US" dirty="0" smtClean="0"/>
              <a:t>, </a:t>
            </a:r>
            <a:r>
              <a:rPr lang="en-US" dirty="0" err="1" smtClean="0"/>
              <a:t>Засгийн</a:t>
            </a:r>
            <a:r>
              <a:rPr lang="en-US" dirty="0" smtClean="0"/>
              <a:t> </a:t>
            </a:r>
            <a:r>
              <a:rPr lang="en-US" dirty="0" err="1" smtClean="0"/>
              <a:t>газрийн</a:t>
            </a:r>
            <a:r>
              <a:rPr lang="en-US" dirty="0" smtClean="0"/>
              <a:t> 2012 </a:t>
            </a:r>
            <a:r>
              <a:rPr lang="en-US" dirty="0" err="1" smtClean="0"/>
              <a:t>оны</a:t>
            </a:r>
            <a:r>
              <a:rPr lang="en-US" dirty="0" smtClean="0"/>
              <a:t> 205- </a:t>
            </a:r>
            <a:r>
              <a:rPr lang="en-US" dirty="0" err="1" smtClean="0"/>
              <a:t>р</a:t>
            </a:r>
            <a:r>
              <a:rPr lang="en-US" dirty="0" smtClean="0"/>
              <a:t> </a:t>
            </a:r>
            <a:r>
              <a:rPr lang="en-US" dirty="0" err="1" smtClean="0"/>
              <a:t>тотоолийн</a:t>
            </a:r>
            <a:r>
              <a:rPr lang="en-US" dirty="0" smtClean="0"/>
              <a:t> </a:t>
            </a:r>
            <a:r>
              <a:rPr lang="en-US" dirty="0" err="1" smtClean="0"/>
              <a:t>хавсралт</a:t>
            </a:r>
            <a:endParaRPr lang="en-US" dirty="0" smtClean="0"/>
          </a:p>
          <a:p>
            <a:r>
              <a:rPr lang="en-US" dirty="0" err="1" smtClean="0"/>
              <a:t>Дотоод</a:t>
            </a:r>
            <a:r>
              <a:rPr lang="en-US" dirty="0" smtClean="0"/>
              <a:t> </a:t>
            </a:r>
            <a:r>
              <a:rPr lang="en-US" dirty="0" err="1" smtClean="0"/>
              <a:t>аудитын</a:t>
            </a:r>
            <a:r>
              <a:rPr lang="en-US" dirty="0" smtClean="0"/>
              <a:t> </a:t>
            </a:r>
            <a:r>
              <a:rPr lang="en-US" dirty="0" err="1" smtClean="0"/>
              <a:t>дүрэм</a:t>
            </a:r>
            <a:r>
              <a:rPr lang="en-US" dirty="0" smtClean="0"/>
              <a:t>, ЗГ-</a:t>
            </a:r>
            <a:r>
              <a:rPr lang="en-US" dirty="0" err="1" smtClean="0"/>
              <a:t>ын</a:t>
            </a:r>
            <a:r>
              <a:rPr lang="en-US" dirty="0" smtClean="0"/>
              <a:t> 2015 </a:t>
            </a:r>
            <a:r>
              <a:rPr lang="en-US" dirty="0" err="1" smtClean="0"/>
              <a:t>оны</a:t>
            </a:r>
            <a:r>
              <a:rPr lang="en-US" dirty="0" smtClean="0"/>
              <a:t> 483-р </a:t>
            </a:r>
            <a:r>
              <a:rPr lang="en-US" dirty="0" err="1" smtClean="0"/>
              <a:t>тогтоолийн</a:t>
            </a:r>
            <a:r>
              <a:rPr lang="en-US" dirty="0" smtClean="0"/>
              <a:t> </a:t>
            </a:r>
            <a:r>
              <a:rPr lang="en-US" dirty="0" err="1" smtClean="0"/>
              <a:t>хавсралт</a:t>
            </a:r>
            <a:endParaRPr lang="en-US" dirty="0" smtClean="0"/>
          </a:p>
          <a:p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</a:t>
            </a:r>
            <a:r>
              <a:rPr lang="en-US" dirty="0" smtClean="0"/>
              <a:t> </a:t>
            </a:r>
            <a:r>
              <a:rPr lang="en-US" dirty="0" err="1" smtClean="0"/>
              <a:t>хөгжлийн</a:t>
            </a:r>
            <a:r>
              <a:rPr lang="en-US" dirty="0" smtClean="0"/>
              <a:t> </a:t>
            </a:r>
            <a:r>
              <a:rPr lang="en-US" dirty="0" err="1" smtClean="0"/>
              <a:t>нэгдсэн</a:t>
            </a:r>
            <a:r>
              <a:rPr lang="en-US" dirty="0" smtClean="0"/>
              <a:t> </a:t>
            </a:r>
            <a:r>
              <a:rPr lang="en-US" dirty="0" err="1" smtClean="0"/>
              <a:t>сан</a:t>
            </a:r>
            <a:r>
              <a:rPr lang="en-US" dirty="0" smtClean="0"/>
              <a:t> </a:t>
            </a:r>
            <a:r>
              <a:rPr lang="en-US" dirty="0" err="1" smtClean="0"/>
              <a:t>болон</a:t>
            </a:r>
            <a:r>
              <a:rPr lang="en-US" dirty="0" smtClean="0"/>
              <a:t> </a:t>
            </a:r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</a:t>
            </a:r>
            <a:r>
              <a:rPr lang="en-US" dirty="0" smtClean="0"/>
              <a:t> </a:t>
            </a:r>
            <a:r>
              <a:rPr lang="en-US" dirty="0" err="1" smtClean="0"/>
              <a:t>хөгжлийн</a:t>
            </a:r>
            <a:r>
              <a:rPr lang="en-US" dirty="0" smtClean="0"/>
              <a:t> </a:t>
            </a:r>
            <a:r>
              <a:rPr lang="en-US" dirty="0" err="1" smtClean="0"/>
              <a:t>сангаас</a:t>
            </a:r>
            <a:r>
              <a:rPr lang="en-US" dirty="0" smtClean="0"/>
              <a:t> </a:t>
            </a:r>
            <a:r>
              <a:rPr lang="en-US" dirty="0" err="1" smtClean="0"/>
              <a:t>олгох</a:t>
            </a:r>
            <a:r>
              <a:rPr lang="en-US" dirty="0" smtClean="0"/>
              <a:t> </a:t>
            </a:r>
            <a:r>
              <a:rPr lang="en-US" dirty="0" err="1" smtClean="0"/>
              <a:t>орлогын</a:t>
            </a:r>
            <a:r>
              <a:rPr lang="en-US" dirty="0" smtClean="0"/>
              <a:t> </a:t>
            </a:r>
            <a:r>
              <a:rPr lang="en-US" dirty="0" err="1" smtClean="0"/>
              <a:t>шилжүүлгийг</a:t>
            </a:r>
            <a:r>
              <a:rPr lang="en-US" dirty="0" smtClean="0"/>
              <a:t> </a:t>
            </a:r>
            <a:r>
              <a:rPr lang="en-US" dirty="0" err="1" smtClean="0"/>
              <a:t>тооцох</a:t>
            </a:r>
            <a:r>
              <a:rPr lang="en-US" dirty="0" smtClean="0"/>
              <a:t> </a:t>
            </a:r>
            <a:r>
              <a:rPr lang="en-US" dirty="0" err="1" smtClean="0"/>
              <a:t>аргачлал</a:t>
            </a:r>
            <a:r>
              <a:rPr lang="en-US" dirty="0" smtClean="0"/>
              <a:t>, ЗГ-</a:t>
            </a:r>
            <a:r>
              <a:rPr lang="en-US" dirty="0" err="1" smtClean="0"/>
              <a:t>ын</a:t>
            </a:r>
            <a:r>
              <a:rPr lang="en-US" dirty="0" smtClean="0"/>
              <a:t> 2017 </a:t>
            </a:r>
            <a:r>
              <a:rPr lang="en-US" dirty="0" err="1" smtClean="0"/>
              <a:t>оны</a:t>
            </a:r>
            <a:r>
              <a:rPr lang="en-US" dirty="0" smtClean="0"/>
              <a:t> 230-р </a:t>
            </a:r>
            <a:r>
              <a:rPr lang="en-US" dirty="0" err="1" smtClean="0"/>
              <a:t>тогтоолийн</a:t>
            </a:r>
            <a:r>
              <a:rPr lang="en-US" dirty="0" smtClean="0"/>
              <a:t> </a:t>
            </a:r>
            <a:r>
              <a:rPr lang="en-US" dirty="0" err="1" smtClean="0"/>
              <a:t>хавсралт</a:t>
            </a:r>
            <a:endParaRPr lang="en-US" dirty="0" smtClean="0"/>
          </a:p>
          <a:p>
            <a:r>
              <a:rPr lang="en-US" dirty="0" err="1" smtClean="0"/>
              <a:t>Бодлогын</a:t>
            </a:r>
            <a:r>
              <a:rPr lang="en-US" dirty="0" smtClean="0"/>
              <a:t> </a:t>
            </a:r>
            <a:r>
              <a:rPr lang="en-US" dirty="0" err="1" smtClean="0"/>
              <a:t>баримт</a:t>
            </a:r>
            <a:r>
              <a:rPr lang="en-US" dirty="0" smtClean="0"/>
              <a:t> </a:t>
            </a:r>
            <a:r>
              <a:rPr lang="en-US" dirty="0" err="1"/>
              <a:t>б</a:t>
            </a:r>
            <a:r>
              <a:rPr lang="en-US" dirty="0" err="1" smtClean="0"/>
              <a:t>ичгийн</a:t>
            </a:r>
            <a:r>
              <a:rPr lang="en-US" dirty="0" smtClean="0"/>
              <a:t> </a:t>
            </a:r>
            <a:r>
              <a:rPr lang="en-US" dirty="0" err="1" smtClean="0"/>
              <a:t>хэрэгжиилт</a:t>
            </a:r>
            <a:r>
              <a:rPr lang="en-US" dirty="0" smtClean="0"/>
              <a:t> </a:t>
            </a:r>
            <a:r>
              <a:rPr lang="en-US" dirty="0" err="1" smtClean="0"/>
              <a:t>болон</a:t>
            </a:r>
            <a:r>
              <a:rPr lang="en-US" dirty="0" smtClean="0"/>
              <a:t> </a:t>
            </a:r>
            <a:r>
              <a:rPr lang="en-US" dirty="0" err="1" smtClean="0"/>
              <a:t>захиргааны</a:t>
            </a:r>
            <a:r>
              <a:rPr lang="en-US" dirty="0" smtClean="0"/>
              <a:t> </a:t>
            </a:r>
            <a:r>
              <a:rPr lang="en-US" dirty="0" err="1" smtClean="0"/>
              <a:t>захиргааны</a:t>
            </a:r>
            <a:r>
              <a:rPr lang="en-US" dirty="0" smtClean="0"/>
              <a:t> </a:t>
            </a:r>
            <a:r>
              <a:rPr lang="en-US" dirty="0" err="1" smtClean="0"/>
              <a:t>байгууллагын</a:t>
            </a:r>
            <a:r>
              <a:rPr lang="en-US" dirty="0" smtClean="0"/>
              <a:t> </a:t>
            </a:r>
            <a:r>
              <a:rPr lang="en-US" dirty="0" err="1" smtClean="0"/>
              <a:t>үйл</a:t>
            </a:r>
            <a:r>
              <a:rPr lang="en-US" dirty="0" smtClean="0"/>
              <a:t> </a:t>
            </a:r>
            <a:r>
              <a:rPr lang="en-US" dirty="0" err="1" smtClean="0"/>
              <a:t>ажиллагаанд</a:t>
            </a:r>
            <a:r>
              <a:rPr lang="en-US" dirty="0" smtClean="0"/>
              <a:t> </a:t>
            </a:r>
            <a:r>
              <a:rPr lang="en-US" dirty="0" err="1" smtClean="0"/>
              <a:t>хяналт</a:t>
            </a:r>
            <a:r>
              <a:rPr lang="en-US" dirty="0" smtClean="0"/>
              <a:t> </a:t>
            </a:r>
            <a:r>
              <a:rPr lang="en-US" dirty="0" err="1" smtClean="0"/>
              <a:t>шинжилгээ</a:t>
            </a:r>
            <a:r>
              <a:rPr lang="en-US" dirty="0" smtClean="0"/>
              <a:t>, </a:t>
            </a:r>
            <a:r>
              <a:rPr lang="en-US" dirty="0" err="1" smtClean="0"/>
              <a:t>үнэлгээ</a:t>
            </a:r>
            <a:r>
              <a:rPr lang="en-US" dirty="0" smtClean="0"/>
              <a:t> </a:t>
            </a:r>
            <a:r>
              <a:rPr lang="en-US" dirty="0" err="1" smtClean="0"/>
              <a:t>хийх</a:t>
            </a:r>
            <a:r>
              <a:rPr lang="en-US" dirty="0" smtClean="0"/>
              <a:t> </a:t>
            </a:r>
            <a:r>
              <a:rPr lang="en-US" dirty="0" err="1" smtClean="0"/>
              <a:t>нийтлэг</a:t>
            </a:r>
            <a:r>
              <a:rPr lang="en-US" dirty="0" smtClean="0"/>
              <a:t> </a:t>
            </a:r>
            <a:r>
              <a:rPr lang="en-US" dirty="0" err="1" smtClean="0"/>
              <a:t>журам</a:t>
            </a:r>
            <a:r>
              <a:rPr lang="en-US" dirty="0" smtClean="0"/>
              <a:t> ЗГ </a:t>
            </a:r>
            <a:r>
              <a:rPr lang="en-US" dirty="0" err="1" smtClean="0"/>
              <a:t>ын</a:t>
            </a:r>
            <a:r>
              <a:rPr lang="en-US" dirty="0" smtClean="0"/>
              <a:t> 2017 </a:t>
            </a:r>
            <a:r>
              <a:rPr lang="en-US" dirty="0" err="1" smtClean="0"/>
              <a:t>оны</a:t>
            </a:r>
            <a:r>
              <a:rPr lang="en-US" dirty="0" smtClean="0"/>
              <a:t> 89 </a:t>
            </a:r>
            <a:r>
              <a:rPr lang="en-US" dirty="0" err="1" smtClean="0"/>
              <a:t>р</a:t>
            </a:r>
            <a:r>
              <a:rPr lang="en-US" dirty="0" smtClean="0"/>
              <a:t> </a:t>
            </a:r>
            <a:r>
              <a:rPr lang="en-US" dirty="0" err="1" smtClean="0"/>
              <a:t>тогтоолын</a:t>
            </a:r>
            <a:r>
              <a:rPr lang="en-US" dirty="0" smtClean="0"/>
              <a:t> </a:t>
            </a:r>
            <a:r>
              <a:rPr lang="en-US" dirty="0" err="1" smtClean="0"/>
              <a:t>хавсралт</a:t>
            </a:r>
            <a:endParaRPr lang="en-US" dirty="0" smtClean="0"/>
          </a:p>
          <a:p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</a:t>
            </a:r>
            <a:r>
              <a:rPr lang="en-US" dirty="0" smtClean="0"/>
              <a:t> </a:t>
            </a:r>
            <a:r>
              <a:rPr lang="en-US" dirty="0" err="1" smtClean="0"/>
              <a:t>хөгжлийн</a:t>
            </a:r>
            <a:r>
              <a:rPr lang="en-US" dirty="0" smtClean="0"/>
              <a:t> </a:t>
            </a:r>
            <a:r>
              <a:rPr lang="en-US" dirty="0" err="1" smtClean="0"/>
              <a:t>сангийн</a:t>
            </a:r>
            <a:r>
              <a:rPr lang="en-US" dirty="0" smtClean="0"/>
              <a:t> </a:t>
            </a:r>
            <a:r>
              <a:rPr lang="en-US" dirty="0" err="1" smtClean="0"/>
              <a:t>үйл</a:t>
            </a:r>
            <a:r>
              <a:rPr lang="en-US" dirty="0" smtClean="0"/>
              <a:t> </a:t>
            </a:r>
            <a:r>
              <a:rPr lang="en-US" dirty="0" err="1" smtClean="0"/>
              <a:t>ажиллагааны</a:t>
            </a:r>
            <a:r>
              <a:rPr lang="en-US" dirty="0" smtClean="0"/>
              <a:t> </a:t>
            </a:r>
            <a:r>
              <a:rPr lang="en-US" dirty="0" err="1" smtClean="0"/>
              <a:t>журам</a:t>
            </a:r>
            <a:r>
              <a:rPr lang="en-US" dirty="0" smtClean="0"/>
              <a:t> </a:t>
            </a:r>
            <a:r>
              <a:rPr lang="en-US" dirty="0" err="1" smtClean="0"/>
              <a:t>Сангий</a:t>
            </a:r>
            <a:r>
              <a:rPr lang="en-US" dirty="0" smtClean="0"/>
              <a:t> </a:t>
            </a:r>
            <a:r>
              <a:rPr lang="en-US" dirty="0" err="1" smtClean="0"/>
              <a:t>сайдын</a:t>
            </a:r>
            <a:r>
              <a:rPr lang="en-US" dirty="0" smtClean="0"/>
              <a:t> 2018 </a:t>
            </a:r>
            <a:r>
              <a:rPr lang="en-US" dirty="0" err="1" smtClean="0"/>
              <a:t>оны</a:t>
            </a:r>
            <a:r>
              <a:rPr lang="en-US" dirty="0" smtClean="0"/>
              <a:t> 228р </a:t>
            </a:r>
            <a:r>
              <a:rPr lang="en-US" dirty="0" err="1" smtClean="0"/>
              <a:t>тушаал</a:t>
            </a:r>
            <a:endParaRPr lang="en-US" dirty="0" smtClean="0"/>
          </a:p>
          <a:p>
            <a:r>
              <a:rPr lang="en-US" dirty="0" err="1" smtClean="0"/>
              <a:t>Олон</a:t>
            </a:r>
            <a:r>
              <a:rPr lang="en-US" dirty="0" smtClean="0"/>
              <a:t> </a:t>
            </a:r>
            <a:r>
              <a:rPr lang="en-US" dirty="0" err="1" smtClean="0"/>
              <a:t>нийтийн</a:t>
            </a:r>
            <a:r>
              <a:rPr lang="en-US" dirty="0" smtClean="0"/>
              <a:t> </a:t>
            </a:r>
            <a:r>
              <a:rPr lang="en-US" dirty="0" err="1" smtClean="0"/>
              <a:t>оролцоотой</a:t>
            </a:r>
            <a:r>
              <a:rPr lang="en-US" dirty="0" smtClean="0"/>
              <a:t> </a:t>
            </a:r>
            <a:r>
              <a:rPr lang="en-US" dirty="0" err="1" smtClean="0"/>
              <a:t>худалдан</a:t>
            </a:r>
            <a:r>
              <a:rPr lang="en-US" dirty="0" smtClean="0"/>
              <a:t> </a:t>
            </a:r>
            <a:r>
              <a:rPr lang="en-US" dirty="0" err="1" smtClean="0"/>
              <a:t>авах</a:t>
            </a:r>
            <a:r>
              <a:rPr lang="en-US" dirty="0" smtClean="0"/>
              <a:t> </a:t>
            </a:r>
            <a:r>
              <a:rPr lang="en-US" dirty="0" err="1" smtClean="0"/>
              <a:t>ажиллагааны</a:t>
            </a:r>
            <a:r>
              <a:rPr lang="en-US" dirty="0" smtClean="0"/>
              <a:t> </a:t>
            </a:r>
            <a:r>
              <a:rPr lang="en-US" dirty="0" err="1" smtClean="0"/>
              <a:t>журам</a:t>
            </a:r>
            <a:r>
              <a:rPr lang="en-US" dirty="0" smtClean="0"/>
              <a:t> </a:t>
            </a:r>
            <a:r>
              <a:rPr lang="en-US" dirty="0" err="1"/>
              <a:t>Сангий</a:t>
            </a:r>
            <a:r>
              <a:rPr lang="en-US" dirty="0"/>
              <a:t> </a:t>
            </a:r>
            <a:r>
              <a:rPr lang="en-US" dirty="0" err="1"/>
              <a:t>сайдын</a:t>
            </a:r>
            <a:r>
              <a:rPr lang="en-US" dirty="0"/>
              <a:t> </a:t>
            </a:r>
            <a:r>
              <a:rPr lang="en-US" dirty="0" smtClean="0"/>
              <a:t>2013оны  39р </a:t>
            </a:r>
            <a:r>
              <a:rPr lang="en-US" dirty="0" err="1" smtClean="0"/>
              <a:t>тушаал</a:t>
            </a:r>
            <a:endParaRPr lang="en-US" dirty="0" smtClean="0"/>
          </a:p>
          <a:p>
            <a:r>
              <a:rPr lang="en-US" dirty="0" err="1" smtClean="0"/>
              <a:t>Ашигт</a:t>
            </a:r>
            <a:r>
              <a:rPr lang="en-US" dirty="0" smtClean="0"/>
              <a:t> </a:t>
            </a:r>
            <a:r>
              <a:rPr lang="en-US" dirty="0" err="1" smtClean="0"/>
              <a:t>малтмалын</a:t>
            </a:r>
            <a:r>
              <a:rPr lang="en-US" dirty="0" smtClean="0"/>
              <a:t> </a:t>
            </a:r>
            <a:r>
              <a:rPr lang="en-US" dirty="0" err="1" smtClean="0"/>
              <a:t>нөөц</a:t>
            </a:r>
            <a:r>
              <a:rPr lang="en-US" dirty="0" smtClean="0"/>
              <a:t> </a:t>
            </a:r>
            <a:r>
              <a:rPr lang="en-US" dirty="0" err="1" smtClean="0"/>
              <a:t>ашигласны</a:t>
            </a:r>
            <a:r>
              <a:rPr lang="en-US" dirty="0" smtClean="0"/>
              <a:t> </a:t>
            </a:r>
            <a:r>
              <a:rPr lang="en-US" dirty="0" err="1" smtClean="0"/>
              <a:t>төлбөр</a:t>
            </a:r>
            <a:r>
              <a:rPr lang="en-US" dirty="0" smtClean="0"/>
              <a:t> </a:t>
            </a:r>
            <a:r>
              <a:rPr lang="en-US" dirty="0" err="1" smtClean="0"/>
              <a:t>ашиглалтын</a:t>
            </a:r>
            <a:r>
              <a:rPr lang="en-US" dirty="0" smtClean="0"/>
              <a:t> </a:t>
            </a:r>
            <a:r>
              <a:rPr lang="en-US" dirty="0" err="1" smtClean="0"/>
              <a:t>болон</a:t>
            </a:r>
            <a:r>
              <a:rPr lang="en-US" dirty="0" smtClean="0"/>
              <a:t> </a:t>
            </a:r>
            <a:r>
              <a:rPr lang="en-US" dirty="0" err="1" smtClean="0"/>
              <a:t>хайгуулын</a:t>
            </a:r>
            <a:r>
              <a:rPr lang="en-US" dirty="0" smtClean="0"/>
              <a:t> </a:t>
            </a:r>
            <a:r>
              <a:rPr lang="en-US" dirty="0" err="1" smtClean="0"/>
              <a:t>тусгай</a:t>
            </a:r>
            <a:r>
              <a:rPr lang="en-US" dirty="0" smtClean="0"/>
              <a:t> </a:t>
            </a:r>
            <a:r>
              <a:rPr lang="en-US" dirty="0" err="1" smtClean="0"/>
              <a:t>зөвшөөрлийн</a:t>
            </a:r>
            <a:r>
              <a:rPr lang="en-US" dirty="0" smtClean="0"/>
              <a:t> </a:t>
            </a:r>
            <a:r>
              <a:rPr lang="en-US" dirty="0" err="1" smtClean="0"/>
              <a:t>орлогоос</a:t>
            </a:r>
            <a:r>
              <a:rPr lang="en-US" dirty="0" smtClean="0"/>
              <a:t> </a:t>
            </a:r>
            <a:r>
              <a:rPr lang="en-US" dirty="0" err="1" smtClean="0"/>
              <a:t>ОНХСанд</a:t>
            </a:r>
            <a:r>
              <a:rPr lang="en-US" dirty="0" smtClean="0"/>
              <a:t> </a:t>
            </a:r>
            <a:r>
              <a:rPr lang="en-US" dirty="0" err="1" smtClean="0"/>
              <a:t>олгох</a:t>
            </a:r>
            <a:r>
              <a:rPr lang="en-US" dirty="0" smtClean="0"/>
              <a:t> </a:t>
            </a:r>
            <a:r>
              <a:rPr lang="en-US" dirty="0" err="1" smtClean="0"/>
              <a:t>шилжүүлэг</a:t>
            </a:r>
            <a:r>
              <a:rPr lang="en-US" dirty="0" smtClean="0"/>
              <a:t> </a:t>
            </a:r>
            <a:r>
              <a:rPr lang="en-US" dirty="0" err="1" smtClean="0"/>
              <a:t>тооцох</a:t>
            </a:r>
            <a:r>
              <a:rPr lang="en-US" dirty="0" smtClean="0"/>
              <a:t> </a:t>
            </a:r>
            <a:r>
              <a:rPr lang="en-US" dirty="0" err="1" smtClean="0"/>
              <a:t>аргачлал</a:t>
            </a:r>
            <a:r>
              <a:rPr lang="en-US" dirty="0" smtClean="0"/>
              <a:t>, </a:t>
            </a:r>
            <a:r>
              <a:rPr lang="en-US" dirty="0" err="1" smtClean="0"/>
              <a:t>Аргачлал</a:t>
            </a:r>
            <a:r>
              <a:rPr lang="en-US" dirty="0" smtClean="0"/>
              <a:t> </a:t>
            </a:r>
            <a:r>
              <a:rPr lang="en-US" dirty="0" err="1" smtClean="0"/>
              <a:t>батлах</a:t>
            </a:r>
            <a:r>
              <a:rPr lang="en-US" dirty="0" smtClean="0"/>
              <a:t> </a:t>
            </a:r>
            <a:r>
              <a:rPr lang="en-US" dirty="0" err="1" smtClean="0"/>
              <a:t>тухай</a:t>
            </a:r>
            <a:r>
              <a:rPr lang="en-US" dirty="0" smtClean="0"/>
              <a:t> </a:t>
            </a:r>
            <a:r>
              <a:rPr lang="en-US" dirty="0" err="1"/>
              <a:t>Сангий</a:t>
            </a:r>
            <a:r>
              <a:rPr lang="en-US" dirty="0"/>
              <a:t> </a:t>
            </a:r>
            <a:r>
              <a:rPr lang="en-US" dirty="0" err="1"/>
              <a:t>сайдын</a:t>
            </a:r>
            <a:r>
              <a:rPr lang="en-US" dirty="0"/>
              <a:t> </a:t>
            </a:r>
            <a:r>
              <a:rPr lang="en-US" dirty="0" smtClean="0"/>
              <a:t>2016 </a:t>
            </a:r>
            <a:r>
              <a:rPr lang="en-US" dirty="0" err="1"/>
              <a:t>оны</a:t>
            </a:r>
            <a:r>
              <a:rPr lang="en-US" dirty="0"/>
              <a:t> </a:t>
            </a:r>
            <a:r>
              <a:rPr lang="en-US" dirty="0" err="1" smtClean="0"/>
              <a:t>тушаал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613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4626" y="565174"/>
            <a:ext cx="8911687" cy="1280890"/>
          </a:xfrm>
        </p:spPr>
        <p:txBody>
          <a:bodyPr/>
          <a:lstStyle/>
          <a:p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</a:t>
            </a:r>
            <a:r>
              <a:rPr lang="en-US" dirty="0" smtClean="0"/>
              <a:t> </a:t>
            </a:r>
            <a:r>
              <a:rPr lang="en-US" dirty="0" err="1" smtClean="0"/>
              <a:t>хөгжлийн</a:t>
            </a:r>
            <a:r>
              <a:rPr lang="en-US" dirty="0" smtClean="0"/>
              <a:t> </a:t>
            </a:r>
            <a:r>
              <a:rPr lang="en-US" dirty="0" err="1" smtClean="0"/>
              <a:t>сан</a:t>
            </a:r>
            <a:r>
              <a:rPr lang="en-US" dirty="0" smtClean="0"/>
              <a:t> </a:t>
            </a:r>
            <a:r>
              <a:rPr lang="en-US" dirty="0" smtClean="0"/>
              <a:t>/ОНХС/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89" y="1454046"/>
            <a:ext cx="10725123" cy="4457176"/>
          </a:xfrm>
        </p:spPr>
        <p:txBody>
          <a:bodyPr>
            <a:normAutofit fontScale="85000" lnSpcReduction="20000"/>
          </a:bodyPr>
          <a:lstStyle/>
          <a:p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Орон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нутгийг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хөгжүүлэх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зорилгоор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өгч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буй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шилжүүлэг</a:t>
            </a:r>
            <a:endParaRPr lang="en-US" sz="19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Иргэдтэй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хамтран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тухайн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орон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нутгийн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тулгамдаж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буй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асуудлыг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шийдвэрлэх</a:t>
            </a:r>
            <a:endParaRPr lang="en-US" sz="19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Иргэдийн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тогтвор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суурьшилтай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амьдрах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орчин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нөхцөлийг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бүрдүүлэх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 </a:t>
            </a:r>
          </a:p>
          <a:p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Орон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нутгийн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иргэдийн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оролцоо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идэвхи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санаачилга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хамгаас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чухал</a:t>
            </a:r>
            <a:endParaRPr lang="en-US" sz="19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Иргэдийн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оролцоотойгоор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тус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сангаас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санхүүжүүлэх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хөрөнгө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оруулалт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төсөл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арга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хэмжээг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төлөвлөх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ёстой</a:t>
            </a:r>
            <a:endParaRPr lang="en-US" sz="19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 err="1"/>
              <a:t>Иргэдийн</a:t>
            </a:r>
            <a:r>
              <a:rPr lang="en-US" sz="2000" dirty="0"/>
              <a:t> </a:t>
            </a:r>
            <a:r>
              <a:rPr lang="en-US" sz="2000" dirty="0" err="1" smtClean="0"/>
              <a:t>идэ</a:t>
            </a:r>
            <a:r>
              <a:rPr lang="mn-MN" sz="2000" dirty="0" smtClean="0"/>
              <a:t>в</a:t>
            </a:r>
            <a:r>
              <a:rPr lang="en-US" sz="2000" dirty="0" err="1" smtClean="0"/>
              <a:t>хи</a:t>
            </a:r>
            <a:r>
              <a:rPr lang="en-US" sz="2000" dirty="0" smtClean="0"/>
              <a:t> </a:t>
            </a:r>
            <a:r>
              <a:rPr lang="en-US" sz="2000" dirty="0" err="1"/>
              <a:t>санаачилгыг</a:t>
            </a:r>
            <a:r>
              <a:rPr lang="en-US" sz="2000" dirty="0"/>
              <a:t> </a:t>
            </a:r>
            <a:r>
              <a:rPr lang="en-US" sz="2000" dirty="0" err="1"/>
              <a:t>дэмжиж</a:t>
            </a:r>
            <a:r>
              <a:rPr lang="en-US" sz="2000" dirty="0"/>
              <a:t> </a:t>
            </a:r>
            <a:r>
              <a:rPr lang="en-US" sz="2000" dirty="0" err="1"/>
              <a:t>тэднийг</a:t>
            </a:r>
            <a:r>
              <a:rPr lang="en-US" sz="2000" dirty="0"/>
              <a:t> </a:t>
            </a:r>
            <a:r>
              <a:rPr lang="en-US" sz="2000" dirty="0" err="1"/>
              <a:t>хүчирхэгжүүлж</a:t>
            </a:r>
            <a:r>
              <a:rPr lang="en-US" sz="2000" dirty="0"/>
              <a:t> </a:t>
            </a:r>
            <a:r>
              <a:rPr lang="en-US" sz="2000" dirty="0" err="1"/>
              <a:t>чадавхижуулж</a:t>
            </a:r>
            <a:r>
              <a:rPr lang="en-US" sz="2000" dirty="0"/>
              <a:t>  </a:t>
            </a:r>
            <a:r>
              <a:rPr lang="en-US" sz="2000" dirty="0" err="1" smtClean="0"/>
              <a:t>өө</a:t>
            </a:r>
            <a:r>
              <a:rPr lang="mn-MN" sz="2000" dirty="0" smtClean="0"/>
              <a:t>р</a:t>
            </a:r>
            <a:r>
              <a:rPr lang="en-US" sz="2000" dirty="0" err="1" smtClean="0"/>
              <a:t>сдийнхөө</a:t>
            </a:r>
            <a:r>
              <a:rPr lang="en-US" sz="2000" dirty="0" smtClean="0"/>
              <a:t> </a:t>
            </a:r>
            <a:r>
              <a:rPr lang="en-US" sz="2000" dirty="0" err="1"/>
              <a:t>тулгамдсан</a:t>
            </a:r>
            <a:r>
              <a:rPr lang="en-US" sz="2000" dirty="0"/>
              <a:t> </a:t>
            </a:r>
            <a:r>
              <a:rPr lang="en-US" sz="2000" dirty="0" err="1"/>
              <a:t>асуудлаа</a:t>
            </a:r>
            <a:r>
              <a:rPr lang="en-US" sz="2000" dirty="0"/>
              <a:t> </a:t>
            </a:r>
            <a:r>
              <a:rPr lang="en-US" sz="2000" dirty="0" err="1"/>
              <a:t>өөрсдөө</a:t>
            </a:r>
            <a:r>
              <a:rPr lang="en-US" sz="2000" dirty="0"/>
              <a:t> </a:t>
            </a:r>
            <a:r>
              <a:rPr lang="en-US" sz="2000" dirty="0" err="1"/>
              <a:t>хамтаараа</a:t>
            </a:r>
            <a:r>
              <a:rPr lang="en-US" sz="2000" dirty="0"/>
              <a:t> </a:t>
            </a:r>
            <a:r>
              <a:rPr lang="en-US" sz="2000" dirty="0" err="1"/>
              <a:t>шйидвэрлэх</a:t>
            </a:r>
            <a:r>
              <a:rPr lang="en-US" sz="2000" dirty="0"/>
              <a:t> </a:t>
            </a:r>
            <a:r>
              <a:rPr lang="en-US" sz="2000" dirty="0" err="1"/>
              <a:t>боломж</a:t>
            </a:r>
            <a:endParaRPr lang="en-US" sz="2000" dirty="0"/>
          </a:p>
          <a:p>
            <a:endParaRPr lang="en-US" sz="19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5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Үе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шат</a:t>
            </a:r>
            <a:endParaRPr lang="en-US" sz="19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Төлөвлөлт</a:t>
            </a:r>
            <a:endParaRPr lang="en-US" sz="19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Эрэмбэлэлт</a:t>
            </a:r>
            <a:endParaRPr lang="en-US" sz="19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Хэрэгжилт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худалдан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авах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үйл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ажиллагаа</a:t>
            </a:r>
            <a:endParaRPr lang="en-US" sz="19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Хяналт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шинжилгээ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үнэлгээ</a:t>
            </a:r>
            <a:endParaRPr lang="en-US" sz="19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Хөрөнгийн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900" dirty="0" err="1" smtClean="0">
                <a:latin typeface="Arial" charset="0"/>
                <a:ea typeface="Arial" charset="0"/>
                <a:cs typeface="Arial" charset="0"/>
              </a:rPr>
              <a:t>удирдлага</a:t>
            </a:r>
            <a:r>
              <a:rPr lang="en-US" sz="1900" dirty="0" smtClean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ОНХС </a:t>
            </a:r>
            <a:r>
              <a:rPr lang="en-US" dirty="0" err="1" smtClean="0"/>
              <a:t>аас</a:t>
            </a:r>
            <a:r>
              <a:rPr lang="en-US" dirty="0" smtClean="0"/>
              <a:t> </a:t>
            </a:r>
            <a:r>
              <a:rPr lang="en-US" dirty="0" err="1" smtClean="0"/>
              <a:t>санхүүжүүлэх</a:t>
            </a:r>
            <a:r>
              <a:rPr lang="en-US" dirty="0" smtClean="0"/>
              <a:t> </a:t>
            </a:r>
            <a:r>
              <a:rPr lang="en-US" dirty="0" err="1" smtClean="0"/>
              <a:t>чиг</a:t>
            </a:r>
            <a:r>
              <a:rPr lang="en-US" dirty="0" smtClean="0"/>
              <a:t> </a:t>
            </a:r>
            <a:r>
              <a:rPr lang="en-US" dirty="0" err="1" smtClean="0"/>
              <a:t>үүргүүд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930" y="1505639"/>
            <a:ext cx="8915400" cy="3777622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err="1" smtClean="0"/>
              <a:t>Сумын</a:t>
            </a:r>
            <a:r>
              <a:rPr lang="en-US" dirty="0" smtClean="0"/>
              <a:t> </a:t>
            </a:r>
            <a:r>
              <a:rPr lang="en-US" dirty="0" err="1" smtClean="0"/>
              <a:t>нутаг</a:t>
            </a:r>
            <a:r>
              <a:rPr lang="en-US" dirty="0" smtClean="0"/>
              <a:t> </a:t>
            </a:r>
            <a:r>
              <a:rPr lang="en-US" dirty="0" err="1" smtClean="0"/>
              <a:t>дэ</a:t>
            </a:r>
            <a:r>
              <a:rPr lang="mn-MN" dirty="0" smtClean="0"/>
              <a:t>в</a:t>
            </a:r>
            <a:r>
              <a:rPr lang="en-US" dirty="0" err="1" smtClean="0"/>
              <a:t>сгэрийн</a:t>
            </a:r>
            <a:r>
              <a:rPr lang="en-US" dirty="0" smtClean="0"/>
              <a:t> </a:t>
            </a:r>
            <a:r>
              <a:rPr lang="en-US" dirty="0" err="1" smtClean="0"/>
              <a:t>байгаль</a:t>
            </a:r>
            <a:r>
              <a:rPr lang="en-US" dirty="0" smtClean="0"/>
              <a:t> </a:t>
            </a:r>
            <a:r>
              <a:rPr lang="en-US" dirty="0" err="1" smtClean="0"/>
              <a:t>орчныг</a:t>
            </a:r>
            <a:r>
              <a:rPr lang="en-US" dirty="0" smtClean="0"/>
              <a:t> </a:t>
            </a:r>
            <a:r>
              <a:rPr lang="en-US" dirty="0" err="1" smtClean="0"/>
              <a:t>хамгаалах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err="1" smtClean="0"/>
              <a:t>Нийтийн</a:t>
            </a:r>
            <a:r>
              <a:rPr lang="en-US" dirty="0" smtClean="0"/>
              <a:t> </a:t>
            </a:r>
            <a:r>
              <a:rPr lang="en-US" dirty="0" err="1" smtClean="0"/>
              <a:t>эзэмшлийн</a:t>
            </a:r>
            <a:r>
              <a:rPr lang="en-US" dirty="0" smtClean="0"/>
              <a:t> </a:t>
            </a:r>
            <a:r>
              <a:rPr lang="en-US" dirty="0" err="1" smtClean="0"/>
              <a:t>гэрэл</a:t>
            </a:r>
            <a:r>
              <a:rPr lang="mn-MN" dirty="0"/>
              <a:t>т</a:t>
            </a:r>
            <a:r>
              <a:rPr lang="en-US" dirty="0" err="1" smtClean="0"/>
              <a:t>үүлгийн</a:t>
            </a:r>
            <a:r>
              <a:rPr lang="en-US" dirty="0" smtClean="0"/>
              <a:t> </a:t>
            </a:r>
            <a:r>
              <a:rPr lang="en-US" dirty="0" err="1" smtClean="0"/>
              <a:t>асуудал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err="1" smtClean="0"/>
              <a:t>Сумын</a:t>
            </a:r>
            <a:r>
              <a:rPr lang="en-US" dirty="0" smtClean="0"/>
              <a:t> </a:t>
            </a:r>
            <a:r>
              <a:rPr lang="en-US" dirty="0" err="1" smtClean="0"/>
              <a:t>тохижилт</a:t>
            </a:r>
            <a:r>
              <a:rPr lang="en-US" dirty="0" smtClean="0"/>
              <a:t>, </a:t>
            </a:r>
            <a:r>
              <a:rPr lang="en-US" dirty="0" err="1" smtClean="0"/>
              <a:t>цэцэгжүүлэлт</a:t>
            </a:r>
            <a:r>
              <a:rPr lang="en-US" dirty="0" smtClean="0"/>
              <a:t>, </a:t>
            </a:r>
            <a:r>
              <a:rPr lang="en-US" dirty="0" err="1" smtClean="0"/>
              <a:t>явган</a:t>
            </a:r>
            <a:r>
              <a:rPr lang="en-US" dirty="0" smtClean="0"/>
              <a:t> </a:t>
            </a:r>
            <a:r>
              <a:rPr lang="en-US" dirty="0" err="1" smtClean="0"/>
              <a:t>зам</a:t>
            </a:r>
            <a:r>
              <a:rPr lang="en-US" dirty="0" smtClean="0"/>
              <a:t> </a:t>
            </a:r>
            <a:r>
              <a:rPr lang="en-US" dirty="0" err="1" smtClean="0"/>
              <a:t>ь</a:t>
            </a:r>
            <a:r>
              <a:rPr lang="en-US" dirty="0" smtClean="0"/>
              <a:t> </a:t>
            </a:r>
            <a:r>
              <a:rPr lang="en-US" dirty="0" err="1" smtClean="0"/>
              <a:t>тоглоомын</a:t>
            </a:r>
            <a:r>
              <a:rPr lang="en-US" dirty="0" smtClean="0"/>
              <a:t> </a:t>
            </a:r>
            <a:r>
              <a:rPr lang="en-US" dirty="0" err="1" smtClean="0"/>
              <a:t>талбай</a:t>
            </a:r>
            <a:r>
              <a:rPr lang="en-US" dirty="0" smtClean="0"/>
              <a:t> </a:t>
            </a:r>
            <a:r>
              <a:rPr lang="en-US" dirty="0" err="1" smtClean="0"/>
              <a:t>тохижуулахь</a:t>
            </a:r>
            <a:r>
              <a:rPr lang="en-US" dirty="0" smtClean="0"/>
              <a:t> </a:t>
            </a:r>
            <a:r>
              <a:rPr lang="en-US" dirty="0" err="1" smtClean="0"/>
              <a:t>арчлах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err="1" smtClean="0"/>
              <a:t>Бэлчээрийн</a:t>
            </a:r>
            <a:r>
              <a:rPr lang="en-US" dirty="0" smtClean="0"/>
              <a:t> </a:t>
            </a:r>
            <a:r>
              <a:rPr lang="en-US" dirty="0" err="1" smtClean="0"/>
              <a:t>менежмент</a:t>
            </a:r>
            <a:r>
              <a:rPr lang="en-US" dirty="0" smtClean="0"/>
              <a:t> </a:t>
            </a:r>
            <a:r>
              <a:rPr lang="en-US" dirty="0" err="1" smtClean="0"/>
              <a:t>хийх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err="1" smtClean="0"/>
              <a:t>Малл</a:t>
            </a:r>
            <a:r>
              <a:rPr lang="en-US" dirty="0" smtClean="0"/>
              <a:t> </a:t>
            </a:r>
            <a:r>
              <a:rPr lang="en-US" dirty="0" err="1" smtClean="0"/>
              <a:t>амьтны</a:t>
            </a:r>
            <a:r>
              <a:rPr lang="en-US" dirty="0" smtClean="0"/>
              <a:t> </a:t>
            </a:r>
            <a:r>
              <a:rPr lang="en-US" dirty="0" err="1" smtClean="0"/>
              <a:t>халдварт</a:t>
            </a:r>
            <a:r>
              <a:rPr lang="en-US" dirty="0" smtClean="0"/>
              <a:t> </a:t>
            </a:r>
            <a:r>
              <a:rPr lang="en-US" dirty="0" err="1" smtClean="0"/>
              <a:t>өвчинтэй</a:t>
            </a:r>
            <a:r>
              <a:rPr lang="en-US" dirty="0" smtClean="0"/>
              <a:t> </a:t>
            </a:r>
            <a:r>
              <a:rPr lang="en-US" dirty="0" err="1" smtClean="0"/>
              <a:t>тэмцэх</a:t>
            </a:r>
            <a:r>
              <a:rPr lang="en-US" dirty="0" smtClean="0"/>
              <a:t>, </a:t>
            </a:r>
            <a:r>
              <a:rPr lang="en-US" dirty="0" err="1" smtClean="0"/>
              <a:t>гамшгаас</a:t>
            </a:r>
            <a:r>
              <a:rPr lang="en-US" dirty="0" smtClean="0"/>
              <a:t> </a:t>
            </a:r>
            <a:r>
              <a:rPr lang="en-US" dirty="0" err="1" smtClean="0"/>
              <a:t>хамгаалах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</a:t>
            </a:r>
            <a:r>
              <a:rPr lang="en-US" dirty="0" smtClean="0"/>
              <a:t> </a:t>
            </a:r>
            <a:r>
              <a:rPr lang="en-US" dirty="0" err="1" smtClean="0"/>
              <a:t>өмчийн</a:t>
            </a:r>
            <a:r>
              <a:rPr lang="en-US" dirty="0" smtClean="0"/>
              <a:t> </a:t>
            </a:r>
            <a:r>
              <a:rPr lang="en-US" dirty="0" err="1" smtClean="0"/>
              <a:t>барилга</a:t>
            </a:r>
            <a:r>
              <a:rPr lang="en-US" dirty="0" smtClean="0"/>
              <a:t> </a:t>
            </a:r>
            <a:r>
              <a:rPr lang="en-US" dirty="0" err="1" smtClean="0"/>
              <a:t>байгууламжийн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засвар</a:t>
            </a:r>
            <a:r>
              <a:rPr lang="en-US" dirty="0" smtClean="0"/>
              <a:t> </a:t>
            </a:r>
            <a:r>
              <a:rPr lang="en-US" dirty="0" err="1" smtClean="0"/>
              <a:t>шинээр</a:t>
            </a:r>
            <a:r>
              <a:rPr lang="en-US" dirty="0" smtClean="0"/>
              <a:t> </a:t>
            </a:r>
            <a:r>
              <a:rPr lang="en-US" dirty="0" err="1" smtClean="0"/>
              <a:t>өмч</a:t>
            </a:r>
            <a:r>
              <a:rPr lang="en-US" dirty="0" smtClean="0"/>
              <a:t> </a:t>
            </a:r>
            <a:r>
              <a:rPr lang="en-US" dirty="0" err="1" smtClean="0"/>
              <a:t>бий</a:t>
            </a:r>
            <a:r>
              <a:rPr lang="en-US" dirty="0" smtClean="0"/>
              <a:t> </a:t>
            </a:r>
            <a:r>
              <a:rPr lang="en-US" dirty="0" err="1" smtClean="0"/>
              <a:t>болгох</a:t>
            </a:r>
            <a:r>
              <a:rPr lang="en-US" dirty="0" smtClean="0"/>
              <a:t>, </a:t>
            </a:r>
            <a:r>
              <a:rPr lang="en-US" dirty="0" err="1" smtClean="0"/>
              <a:t>хөрөнгө</a:t>
            </a:r>
            <a:r>
              <a:rPr lang="en-US" dirty="0" smtClean="0"/>
              <a:t> </a:t>
            </a:r>
            <a:r>
              <a:rPr lang="en-US" dirty="0" err="1" smtClean="0"/>
              <a:t>оруулалт</a:t>
            </a:r>
            <a:r>
              <a:rPr lang="en-US" dirty="0" smtClean="0"/>
              <a:t> </a:t>
            </a:r>
            <a:r>
              <a:rPr lang="en-US" dirty="0" err="1" smtClean="0"/>
              <a:t>хийх</a:t>
            </a: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err="1" smtClean="0"/>
              <a:t>Нийтийн</a:t>
            </a:r>
            <a:r>
              <a:rPr lang="en-US" dirty="0" smtClean="0"/>
              <a:t> </a:t>
            </a:r>
            <a:r>
              <a:rPr lang="en-US" dirty="0" err="1" smtClean="0"/>
              <a:t>ариун</a:t>
            </a:r>
            <a:r>
              <a:rPr lang="en-US" dirty="0" smtClean="0"/>
              <a:t> </a:t>
            </a:r>
            <a:r>
              <a:rPr lang="en-US" dirty="0" err="1" smtClean="0"/>
              <a:t>цэврийн</a:t>
            </a:r>
            <a:r>
              <a:rPr lang="en-US" dirty="0" smtClean="0"/>
              <a:t> </a:t>
            </a:r>
            <a:r>
              <a:rPr lang="en-US" dirty="0" err="1" smtClean="0"/>
              <a:t>байгууламжийг</a:t>
            </a:r>
            <a:r>
              <a:rPr lang="en-US" dirty="0" smtClean="0"/>
              <a:t> </a:t>
            </a:r>
            <a:r>
              <a:rPr lang="en-US" dirty="0" err="1" smtClean="0"/>
              <a:t>сайжруулах</a:t>
            </a:r>
            <a:r>
              <a:rPr lang="en-US" dirty="0" smtClean="0"/>
              <a:t>, </a:t>
            </a:r>
            <a:r>
              <a:rPr lang="en-US" dirty="0" err="1" smtClean="0"/>
              <a:t>хог</a:t>
            </a:r>
            <a:r>
              <a:rPr lang="en-US" dirty="0" smtClean="0"/>
              <a:t> </a:t>
            </a:r>
            <a:r>
              <a:rPr lang="en-US" dirty="0" err="1" smtClean="0"/>
              <a:t>хаягдлыг</a:t>
            </a:r>
            <a:r>
              <a:rPr lang="en-US" dirty="0" smtClean="0"/>
              <a:t>  </a:t>
            </a:r>
            <a:r>
              <a:rPr lang="en-US" dirty="0" err="1" smtClean="0"/>
              <a:t>арилгах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4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ОНХС </a:t>
            </a:r>
            <a:r>
              <a:rPr lang="en-US" dirty="0" err="1"/>
              <a:t>аас</a:t>
            </a:r>
            <a:r>
              <a:rPr lang="en-US" dirty="0"/>
              <a:t> </a:t>
            </a:r>
            <a:r>
              <a:rPr lang="en-US" dirty="0" err="1" smtClean="0"/>
              <a:t>санхүүжүүлэхийг</a:t>
            </a:r>
            <a:r>
              <a:rPr lang="en-US" dirty="0" smtClean="0"/>
              <a:t> </a:t>
            </a:r>
            <a:r>
              <a:rPr lang="en-US" dirty="0" err="1" smtClean="0"/>
              <a:t>хориглосон</a:t>
            </a:r>
            <a:r>
              <a:rPr lang="en-US" dirty="0" smtClean="0"/>
              <a:t> </a:t>
            </a:r>
            <a:r>
              <a:rPr lang="en-US" dirty="0" err="1"/>
              <a:t>чиг</a:t>
            </a:r>
            <a:r>
              <a:rPr lang="en-US" dirty="0"/>
              <a:t> </a:t>
            </a:r>
            <a:r>
              <a:rPr lang="en-US" dirty="0" err="1"/>
              <a:t>үүргүүд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Сумын</a:t>
            </a:r>
            <a:r>
              <a:rPr lang="en-US" dirty="0" smtClean="0"/>
              <a:t> </a:t>
            </a:r>
            <a:r>
              <a:rPr lang="en-US" dirty="0" err="1" smtClean="0"/>
              <a:t>удирдлагыг</a:t>
            </a:r>
            <a:r>
              <a:rPr lang="en-US" dirty="0" smtClean="0"/>
              <a:t> </a:t>
            </a:r>
            <a:r>
              <a:rPr lang="en-US" dirty="0" err="1" smtClean="0"/>
              <a:t>хэрэ</a:t>
            </a:r>
            <a:r>
              <a:rPr lang="mn-MN" dirty="0" smtClean="0"/>
              <a:t>г</a:t>
            </a:r>
            <a:r>
              <a:rPr lang="en-US" dirty="0" err="1" smtClean="0"/>
              <a:t>жүүлэх</a:t>
            </a:r>
            <a:r>
              <a:rPr lang="en-US" dirty="0" smtClean="0"/>
              <a:t> </a:t>
            </a:r>
            <a:r>
              <a:rPr lang="en-US" dirty="0" err="1" smtClean="0"/>
              <a:t>зардал</a:t>
            </a:r>
            <a:endParaRPr lang="en-US" dirty="0" smtClean="0"/>
          </a:p>
          <a:p>
            <a:r>
              <a:rPr lang="en-US" dirty="0" err="1" smtClean="0"/>
              <a:t>Улс</a:t>
            </a:r>
            <a:r>
              <a:rPr lang="en-US" dirty="0" smtClean="0"/>
              <a:t> </a:t>
            </a:r>
            <a:r>
              <a:rPr lang="en-US" dirty="0" err="1" smtClean="0"/>
              <a:t>төрийн</a:t>
            </a:r>
            <a:r>
              <a:rPr lang="en-US" dirty="0" smtClean="0"/>
              <a:t> </a:t>
            </a:r>
            <a:r>
              <a:rPr lang="en-US" dirty="0" err="1" smtClean="0"/>
              <a:t>нам</a:t>
            </a:r>
            <a:r>
              <a:rPr lang="en-US" dirty="0" smtClean="0"/>
              <a:t> </a:t>
            </a:r>
            <a:r>
              <a:rPr lang="en-US" dirty="0" err="1" smtClean="0"/>
              <a:t>төрийн</a:t>
            </a:r>
            <a:r>
              <a:rPr lang="en-US" dirty="0" smtClean="0"/>
              <a:t> </a:t>
            </a:r>
            <a:r>
              <a:rPr lang="en-US" dirty="0" err="1" smtClean="0"/>
              <a:t>бус</a:t>
            </a:r>
            <a:r>
              <a:rPr lang="en-US" dirty="0" smtClean="0"/>
              <a:t> </a:t>
            </a:r>
            <a:r>
              <a:rPr lang="en-US" dirty="0" err="1" smtClean="0"/>
              <a:t>байгууллагын</a:t>
            </a:r>
            <a:r>
              <a:rPr lang="en-US" dirty="0" smtClean="0"/>
              <a:t> </a:t>
            </a:r>
            <a:r>
              <a:rPr lang="en-US" dirty="0" err="1" smtClean="0"/>
              <a:t>зарлага</a:t>
            </a:r>
            <a:endParaRPr lang="en-US" dirty="0" smtClean="0"/>
          </a:p>
          <a:p>
            <a:r>
              <a:rPr lang="en-US" dirty="0" err="1" smtClean="0"/>
              <a:t>Нийтийн</a:t>
            </a:r>
            <a:r>
              <a:rPr lang="en-US" dirty="0" smtClean="0"/>
              <a:t> </a:t>
            </a:r>
            <a:r>
              <a:rPr lang="en-US" dirty="0" err="1" smtClean="0"/>
              <a:t>эрх</a:t>
            </a:r>
            <a:r>
              <a:rPr lang="en-US" dirty="0" smtClean="0"/>
              <a:t> </a:t>
            </a:r>
            <a:r>
              <a:rPr lang="en-US" dirty="0" err="1" smtClean="0"/>
              <a:t>ашигт</a:t>
            </a:r>
            <a:r>
              <a:rPr lang="en-US" dirty="0" smtClean="0"/>
              <a:t> </a:t>
            </a:r>
            <a:r>
              <a:rPr lang="en-US" dirty="0" err="1" smtClean="0"/>
              <a:t>нийцээгүй</a:t>
            </a:r>
            <a:r>
              <a:rPr lang="en-US" dirty="0" smtClean="0"/>
              <a:t> </a:t>
            </a:r>
            <a:r>
              <a:rPr lang="en-US" dirty="0" err="1" smtClean="0"/>
              <a:t>үйл</a:t>
            </a:r>
            <a:r>
              <a:rPr lang="en-US" dirty="0" smtClean="0"/>
              <a:t> </a:t>
            </a:r>
            <a:r>
              <a:rPr lang="en-US" dirty="0" err="1" smtClean="0"/>
              <a:t>ажиллагаа</a:t>
            </a:r>
            <a:endParaRPr lang="en-US" dirty="0" smtClean="0"/>
          </a:p>
          <a:p>
            <a:r>
              <a:rPr lang="en-US" dirty="0" err="1" smtClean="0"/>
              <a:t>Зээл</a:t>
            </a:r>
            <a:r>
              <a:rPr lang="en-US" dirty="0" smtClean="0"/>
              <a:t> </a:t>
            </a:r>
            <a:r>
              <a:rPr lang="en-US" dirty="0" err="1" smtClean="0"/>
              <a:t>олгох</a:t>
            </a:r>
            <a:endParaRPr lang="en-US" dirty="0" smtClean="0"/>
          </a:p>
          <a:p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нутгийн</a:t>
            </a:r>
            <a:r>
              <a:rPr lang="en-US" dirty="0" smtClean="0"/>
              <a:t> </a:t>
            </a:r>
            <a:r>
              <a:rPr lang="en-US" dirty="0" err="1" smtClean="0"/>
              <a:t>иргэдийн</a:t>
            </a:r>
            <a:r>
              <a:rPr lang="en-US" dirty="0" smtClean="0"/>
              <a:t> </a:t>
            </a:r>
            <a:r>
              <a:rPr lang="en-US" dirty="0" err="1" smtClean="0"/>
              <a:t>саналыг</a:t>
            </a:r>
            <a:r>
              <a:rPr lang="en-US" dirty="0" smtClean="0"/>
              <a:t> </a:t>
            </a:r>
            <a:r>
              <a:rPr lang="en-US" dirty="0" err="1" smtClean="0"/>
              <a:t>аваагүй</a:t>
            </a:r>
            <a:r>
              <a:rPr lang="en-US" dirty="0" smtClean="0"/>
              <a:t> </a:t>
            </a:r>
            <a:r>
              <a:rPr lang="en-US" dirty="0" err="1" smtClean="0"/>
              <a:t>орон</a:t>
            </a:r>
            <a:r>
              <a:rPr lang="en-US" dirty="0" smtClean="0"/>
              <a:t> </a:t>
            </a:r>
            <a:r>
              <a:rPr lang="en-US" dirty="0" err="1" smtClean="0"/>
              <a:t>умги</a:t>
            </a:r>
            <a:r>
              <a:rPr lang="en-US" dirty="0" smtClean="0"/>
              <a:t> </a:t>
            </a:r>
            <a:r>
              <a:rPr lang="en-US" dirty="0" err="1" smtClean="0"/>
              <a:t>йн</a:t>
            </a:r>
            <a:r>
              <a:rPr lang="en-US" dirty="0" smtClean="0"/>
              <a:t> </a:t>
            </a:r>
            <a:r>
              <a:rPr lang="en-US" dirty="0" err="1" smtClean="0"/>
              <a:t>төсвийн</a:t>
            </a:r>
            <a:r>
              <a:rPr lang="en-US" dirty="0" smtClean="0"/>
              <a:t> </a:t>
            </a:r>
            <a:r>
              <a:rPr lang="en-US" dirty="0" err="1" smtClean="0"/>
              <a:t>төлөвлөгөөнд</a:t>
            </a:r>
            <a:r>
              <a:rPr lang="en-US" dirty="0" smtClean="0"/>
              <a:t> </a:t>
            </a:r>
            <a:r>
              <a:rPr lang="en-US" dirty="0" err="1" smtClean="0"/>
              <a:t>тусгаж</a:t>
            </a:r>
            <a:r>
              <a:rPr lang="en-US" dirty="0" smtClean="0"/>
              <a:t> </a:t>
            </a:r>
            <a:r>
              <a:rPr lang="en-US" dirty="0" err="1" smtClean="0"/>
              <a:t>батлаагүй</a:t>
            </a:r>
            <a:r>
              <a:rPr lang="en-US" dirty="0" smtClean="0"/>
              <a:t> </a:t>
            </a:r>
            <a:r>
              <a:rPr lang="en-US" dirty="0" err="1" smtClean="0"/>
              <a:t>зардал</a:t>
            </a:r>
            <a:r>
              <a:rPr lang="en-US" dirty="0" smtClean="0"/>
              <a:t> </a:t>
            </a:r>
            <a:r>
              <a:rPr lang="en-US" dirty="0" err="1" smtClean="0"/>
              <a:t>арга</a:t>
            </a:r>
            <a:r>
              <a:rPr lang="en-US" dirty="0" smtClean="0"/>
              <a:t> </a:t>
            </a:r>
            <a:r>
              <a:rPr lang="en-US" dirty="0" err="1" smtClean="0"/>
              <a:t>хэмжээ</a:t>
            </a:r>
            <a:endParaRPr lang="en-US" dirty="0" smtClean="0"/>
          </a:p>
          <a:p>
            <a:r>
              <a:rPr lang="en-US" dirty="0" err="1" smtClean="0"/>
              <a:t>Буцалтгүй</a:t>
            </a:r>
            <a:r>
              <a:rPr lang="en-US" dirty="0" smtClean="0"/>
              <a:t> </a:t>
            </a:r>
            <a:r>
              <a:rPr lang="en-US" dirty="0" err="1" smtClean="0"/>
              <a:t>тусламж</a:t>
            </a:r>
            <a:r>
              <a:rPr lang="en-US" dirty="0" smtClean="0"/>
              <a:t>, </a:t>
            </a:r>
            <a:r>
              <a:rPr lang="en-US" dirty="0" err="1" smtClean="0"/>
              <a:t>дэмжлэг</a:t>
            </a:r>
            <a:r>
              <a:rPr lang="en-US" dirty="0" smtClean="0"/>
              <a:t>, </a:t>
            </a:r>
            <a:r>
              <a:rPr lang="en-US" dirty="0" err="1" smtClean="0"/>
              <a:t>тэтгэлэг</a:t>
            </a:r>
            <a:r>
              <a:rPr lang="en-US" dirty="0" smtClean="0"/>
              <a:t>, </a:t>
            </a:r>
            <a:r>
              <a:rPr lang="en-US" dirty="0" err="1" smtClean="0"/>
              <a:t>урамшуулал</a:t>
            </a:r>
            <a:endParaRPr lang="en-US" dirty="0" smtClean="0"/>
          </a:p>
          <a:p>
            <a:r>
              <a:rPr lang="en-US" dirty="0" err="1" smtClean="0"/>
              <a:t>Улсын</a:t>
            </a:r>
            <a:r>
              <a:rPr lang="en-US" dirty="0" smtClean="0"/>
              <a:t> </a:t>
            </a:r>
            <a:r>
              <a:rPr lang="en-US" dirty="0" err="1" smtClean="0"/>
              <a:t>төсвийн</a:t>
            </a:r>
            <a:r>
              <a:rPr lang="en-US" dirty="0" smtClean="0"/>
              <a:t> </a:t>
            </a:r>
            <a:r>
              <a:rPr lang="en-US" dirty="0" err="1" smtClean="0"/>
              <a:t>байгууллагын</a:t>
            </a:r>
            <a:r>
              <a:rPr lang="en-US" dirty="0" smtClean="0"/>
              <a:t> </a:t>
            </a:r>
            <a:r>
              <a:rPr lang="en-US" dirty="0" err="1" smtClean="0"/>
              <a:t>хөрөнгийн</a:t>
            </a:r>
            <a:r>
              <a:rPr lang="en-US" dirty="0" smtClean="0"/>
              <a:t> </a:t>
            </a:r>
            <a:r>
              <a:rPr lang="en-US" dirty="0" err="1" smtClean="0"/>
              <a:t>болон</a:t>
            </a:r>
            <a:r>
              <a:rPr lang="en-US" dirty="0" smtClean="0"/>
              <a:t> </a:t>
            </a:r>
            <a:r>
              <a:rPr lang="en-US" dirty="0" err="1" smtClean="0"/>
              <a:t>урсгал</a:t>
            </a:r>
            <a:r>
              <a:rPr lang="en-US" dirty="0" smtClean="0"/>
              <a:t> </a:t>
            </a:r>
            <a:r>
              <a:rPr lang="en-US" dirty="0" err="1" smtClean="0"/>
              <a:t>засвар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55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ОНХС </a:t>
            </a:r>
            <a:r>
              <a:rPr lang="en-US" dirty="0" err="1" smtClean="0"/>
              <a:t>ба</a:t>
            </a:r>
            <a:r>
              <a:rPr lang="en-US" dirty="0" smtClean="0"/>
              <a:t> </a:t>
            </a:r>
            <a:r>
              <a:rPr lang="en-US" dirty="0" err="1" smtClean="0"/>
              <a:t>Иргэдийн</a:t>
            </a:r>
            <a:r>
              <a:rPr lang="en-US" dirty="0" smtClean="0"/>
              <a:t> </a:t>
            </a:r>
            <a:r>
              <a:rPr lang="en-US" dirty="0" err="1" smtClean="0"/>
              <a:t>оролцоо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Иргэдийн</a:t>
            </a:r>
            <a:r>
              <a:rPr lang="en-US" dirty="0" smtClean="0"/>
              <a:t> </a:t>
            </a:r>
            <a:r>
              <a:rPr lang="en-US" dirty="0" err="1" smtClean="0"/>
              <a:t>оролцоо</a:t>
            </a:r>
            <a:r>
              <a:rPr lang="en-US" dirty="0" smtClean="0"/>
              <a:t> </a:t>
            </a:r>
            <a:r>
              <a:rPr lang="en-US" dirty="0" err="1" smtClean="0"/>
              <a:t>гэдэг</a:t>
            </a:r>
            <a:r>
              <a:rPr lang="en-US" dirty="0" smtClean="0"/>
              <a:t> </a:t>
            </a:r>
            <a:r>
              <a:rPr lang="en-US" dirty="0" err="1" smtClean="0"/>
              <a:t>нь</a:t>
            </a:r>
            <a:r>
              <a:rPr lang="en-US" dirty="0" smtClean="0"/>
              <a:t> </a:t>
            </a:r>
            <a:r>
              <a:rPr lang="en-US" dirty="0" err="1" smtClean="0"/>
              <a:t>иргэд</a:t>
            </a:r>
            <a:r>
              <a:rPr lang="en-US" dirty="0" smtClean="0"/>
              <a:t> </a:t>
            </a:r>
            <a:r>
              <a:rPr lang="en-US" dirty="0" err="1" smtClean="0"/>
              <a:t>хоорондоо</a:t>
            </a:r>
            <a:r>
              <a:rPr lang="en-US" dirty="0" smtClean="0"/>
              <a:t> </a:t>
            </a:r>
            <a:r>
              <a:rPr lang="en-US" dirty="0" err="1" smtClean="0"/>
              <a:t>нэгдэн</a:t>
            </a:r>
            <a:r>
              <a:rPr lang="en-US" dirty="0" smtClean="0"/>
              <a:t> </a:t>
            </a:r>
            <a:r>
              <a:rPr lang="en-US" dirty="0" err="1" smtClean="0"/>
              <a:t>хамтарч</a:t>
            </a:r>
            <a:r>
              <a:rPr lang="en-US" dirty="0" smtClean="0"/>
              <a:t> </a:t>
            </a:r>
            <a:r>
              <a:rPr lang="en-US" dirty="0" err="1" smtClean="0"/>
              <a:t>ажиллах</a:t>
            </a:r>
            <a:r>
              <a:rPr lang="en-US" dirty="0" smtClean="0"/>
              <a:t> </a:t>
            </a:r>
            <a:r>
              <a:rPr lang="en-US" dirty="0" err="1" smtClean="0"/>
              <a:t>үйл</a:t>
            </a:r>
            <a:r>
              <a:rPr lang="en-US" dirty="0" smtClean="0"/>
              <a:t> </a:t>
            </a:r>
            <a:r>
              <a:rPr lang="en-US" dirty="0" err="1" smtClean="0"/>
              <a:t>ажиллагаа</a:t>
            </a:r>
            <a:endParaRPr lang="en-US" dirty="0" smtClean="0"/>
          </a:p>
          <a:p>
            <a:r>
              <a:rPr lang="en-US" dirty="0" err="1" smtClean="0"/>
              <a:t>Иргэдийг</a:t>
            </a:r>
            <a:r>
              <a:rPr lang="en-US" dirty="0" smtClean="0"/>
              <a:t> </a:t>
            </a:r>
            <a:r>
              <a:rPr lang="en-US" dirty="0" err="1" smtClean="0"/>
              <a:t>оролцуулах</a:t>
            </a:r>
            <a:r>
              <a:rPr lang="en-US" dirty="0"/>
              <a:t> </a:t>
            </a:r>
            <a:r>
              <a:rPr lang="en-US" dirty="0" err="1" smtClean="0"/>
              <a:t>нь</a:t>
            </a:r>
            <a:r>
              <a:rPr lang="en-US" dirty="0" smtClean="0"/>
              <a:t> </a:t>
            </a:r>
            <a:r>
              <a:rPr lang="en-US" dirty="0" err="1" smtClean="0"/>
              <a:t>зохион</a:t>
            </a:r>
            <a:r>
              <a:rPr lang="en-US" dirty="0" smtClean="0"/>
              <a:t> </a:t>
            </a:r>
            <a:r>
              <a:rPr lang="en-US" dirty="0" err="1" smtClean="0"/>
              <a:t>байгуулалттай</a:t>
            </a:r>
            <a:r>
              <a:rPr lang="en-US" dirty="0" smtClean="0"/>
              <a:t> </a:t>
            </a:r>
            <a:r>
              <a:rPr lang="en-US" dirty="0" err="1" smtClean="0"/>
              <a:t>тасралтгүй</a:t>
            </a:r>
            <a:r>
              <a:rPr lang="en-US" dirty="0" smtClean="0"/>
              <a:t> </a:t>
            </a:r>
            <a:r>
              <a:rPr lang="en-US" dirty="0" err="1" smtClean="0"/>
              <a:t>үйл</a:t>
            </a:r>
            <a:r>
              <a:rPr lang="en-US" dirty="0" smtClean="0"/>
              <a:t> </a:t>
            </a:r>
            <a:r>
              <a:rPr lang="en-US" dirty="0" err="1" smtClean="0"/>
              <a:t>ажиллагаа</a:t>
            </a:r>
            <a:endParaRPr lang="en-US" dirty="0" smtClean="0"/>
          </a:p>
          <a:p>
            <a:r>
              <a:rPr lang="en-US" dirty="0" smtClean="0"/>
              <a:t>ОНХС  </a:t>
            </a:r>
            <a:r>
              <a:rPr lang="en-US" dirty="0" err="1" smtClean="0"/>
              <a:t>дахь</a:t>
            </a:r>
            <a:r>
              <a:rPr lang="en-US" dirty="0" smtClean="0"/>
              <a:t> </a:t>
            </a:r>
            <a:r>
              <a:rPr lang="mn-MN" dirty="0" err="1"/>
              <a:t>и</a:t>
            </a:r>
            <a:r>
              <a:rPr lang="en-US" dirty="0" err="1" smtClean="0"/>
              <a:t>ргэдийн</a:t>
            </a:r>
            <a:r>
              <a:rPr lang="en-US" dirty="0" smtClean="0"/>
              <a:t> </a:t>
            </a:r>
            <a:r>
              <a:rPr lang="en-US" dirty="0" err="1" smtClean="0"/>
              <a:t>оролцоо</a:t>
            </a:r>
            <a:r>
              <a:rPr lang="en-US" dirty="0" smtClean="0"/>
              <a:t> </a:t>
            </a:r>
            <a:r>
              <a:rPr lang="en-US" dirty="0" err="1" smtClean="0"/>
              <a:t>гэдэг</a:t>
            </a:r>
            <a:r>
              <a:rPr lang="en-US" dirty="0" smtClean="0"/>
              <a:t> </a:t>
            </a:r>
            <a:r>
              <a:rPr lang="en-US" dirty="0" err="1" smtClean="0"/>
              <a:t>нь</a:t>
            </a:r>
            <a:r>
              <a:rPr lang="en-US" dirty="0" smtClean="0"/>
              <a:t> </a:t>
            </a:r>
            <a:r>
              <a:rPr lang="en-US" dirty="0" err="1" smtClean="0"/>
              <a:t>хүлээж</a:t>
            </a:r>
            <a:r>
              <a:rPr lang="en-US" dirty="0" smtClean="0"/>
              <a:t> </a:t>
            </a:r>
            <a:r>
              <a:rPr lang="en-US" dirty="0" err="1" smtClean="0"/>
              <a:t>суухын</a:t>
            </a:r>
            <a:r>
              <a:rPr lang="en-US" dirty="0" smtClean="0"/>
              <a:t> </a:t>
            </a:r>
            <a:r>
              <a:rPr lang="en-US" dirty="0" err="1" smtClean="0"/>
              <a:t>нэр</a:t>
            </a:r>
            <a:r>
              <a:rPr lang="en-US" dirty="0" smtClean="0"/>
              <a:t> </a:t>
            </a:r>
            <a:r>
              <a:rPr lang="en-US" dirty="0" err="1" smtClean="0"/>
              <a:t>биш</a:t>
            </a:r>
            <a:r>
              <a:rPr lang="en-US" dirty="0" smtClean="0"/>
              <a:t> </a:t>
            </a:r>
            <a:r>
              <a:rPr lang="en-US" dirty="0" err="1" smtClean="0"/>
              <a:t>аливаа</a:t>
            </a:r>
            <a:r>
              <a:rPr lang="en-US" dirty="0" smtClean="0"/>
              <a:t> </a:t>
            </a:r>
            <a:r>
              <a:rPr lang="en-US" dirty="0" err="1" smtClean="0"/>
              <a:t>асуудлыг</a:t>
            </a:r>
            <a:r>
              <a:rPr lang="en-US" dirty="0" smtClean="0"/>
              <a:t> </a:t>
            </a:r>
            <a:r>
              <a:rPr lang="en-US" dirty="0" err="1" smtClean="0"/>
              <a:t>шийдвэрлэхэд</a:t>
            </a:r>
            <a:r>
              <a:rPr lang="en-US" dirty="0" smtClean="0"/>
              <a:t> </a:t>
            </a:r>
            <a:r>
              <a:rPr lang="en-US" dirty="0" err="1" smtClean="0"/>
              <a:t>өөрийн</a:t>
            </a:r>
            <a:r>
              <a:rPr lang="en-US" dirty="0" smtClean="0"/>
              <a:t> </a:t>
            </a:r>
            <a:r>
              <a:rPr lang="en-US" dirty="0" err="1" smtClean="0"/>
              <a:t>дуу</a:t>
            </a:r>
            <a:r>
              <a:rPr lang="en-US" dirty="0" smtClean="0"/>
              <a:t> </a:t>
            </a:r>
            <a:r>
              <a:rPr lang="en-US" dirty="0" err="1" smtClean="0"/>
              <a:t>хоолой</a:t>
            </a:r>
            <a:r>
              <a:rPr lang="en-US" dirty="0" smtClean="0"/>
              <a:t> </a:t>
            </a:r>
            <a:r>
              <a:rPr lang="en-US" dirty="0" err="1" smtClean="0"/>
              <a:t>санал</a:t>
            </a:r>
            <a:r>
              <a:rPr lang="en-US" dirty="0" smtClean="0"/>
              <a:t> </a:t>
            </a:r>
            <a:r>
              <a:rPr lang="en-US" dirty="0" err="1" smtClean="0"/>
              <a:t>бодлоо</a:t>
            </a:r>
            <a:r>
              <a:rPr lang="en-US" dirty="0" smtClean="0"/>
              <a:t> </a:t>
            </a:r>
            <a:r>
              <a:rPr lang="en-US" dirty="0" err="1" smtClean="0"/>
              <a:t>хэлэх,хийж</a:t>
            </a:r>
            <a:r>
              <a:rPr lang="en-US" dirty="0" smtClean="0"/>
              <a:t> </a:t>
            </a:r>
            <a:r>
              <a:rPr lang="en-US" dirty="0" err="1" smtClean="0"/>
              <a:t>бүтээх</a:t>
            </a:r>
            <a:r>
              <a:rPr lang="en-US" dirty="0" smtClean="0"/>
              <a:t> </a:t>
            </a:r>
            <a:r>
              <a:rPr lang="en-US" dirty="0" err="1" smtClean="0"/>
              <a:t>гэсэн</a:t>
            </a:r>
            <a:r>
              <a:rPr lang="en-US" dirty="0" smtClean="0"/>
              <a:t> </a:t>
            </a:r>
            <a:r>
              <a:rPr lang="en-US" dirty="0" err="1" smtClean="0"/>
              <a:t>бүтээлч</a:t>
            </a:r>
            <a:r>
              <a:rPr lang="en-US" dirty="0" smtClean="0"/>
              <a:t> </a:t>
            </a:r>
            <a:r>
              <a:rPr lang="en-US" dirty="0" err="1" smtClean="0"/>
              <a:t>үйл</a:t>
            </a:r>
            <a:r>
              <a:rPr lang="en-US" dirty="0" smtClean="0"/>
              <a:t> </a:t>
            </a:r>
            <a:r>
              <a:rPr lang="en-US" dirty="0" err="1" smtClean="0"/>
              <a:t>ажиллагаа</a:t>
            </a:r>
            <a:r>
              <a:rPr lang="en-US" dirty="0" smtClean="0"/>
              <a:t> </a:t>
            </a:r>
            <a:r>
              <a:rPr lang="en-US" dirty="0" err="1" smtClean="0"/>
              <a:t>байх</a:t>
            </a:r>
            <a:r>
              <a:rPr lang="en-US" dirty="0" smtClean="0"/>
              <a:t> </a:t>
            </a:r>
            <a:r>
              <a:rPr lang="en-US" dirty="0" err="1" smtClean="0"/>
              <a:t>ёстой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16592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363</TotalTime>
  <Words>780</Words>
  <Application>Microsoft Office PowerPoint</Application>
  <PresentationFormat>Custom</PresentationFormat>
  <Paragraphs>101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Wisp</vt:lpstr>
      <vt:lpstr>ОРОН НУТГИЙН ХӨГЖЛИЙН САН</vt:lpstr>
      <vt:lpstr>Сургалтын агуулга</vt:lpstr>
      <vt:lpstr> Сургалтын эхлэл үе</vt:lpstr>
      <vt:lpstr>ОНХС нь дараахь хуулийн хүрээнд үйл ажиллагаагаа явуулдаг.</vt:lpstr>
      <vt:lpstr>Тогтоол, журмууд</vt:lpstr>
      <vt:lpstr>Орон нутгийн хөгжлийн сан /ОНХС/</vt:lpstr>
      <vt:lpstr>ОНХС аас санхүүжүүлэх чиг үүргүүд</vt:lpstr>
      <vt:lpstr>ОНХС аас санхүүжүүлэхийг хориглосон чиг үүргүүд</vt:lpstr>
      <vt:lpstr>ОНХС ба Иргэдийн оролцоо</vt:lpstr>
      <vt:lpstr>ОНХСанд иргэдийг оролцуулахын ач холбогдол</vt:lpstr>
      <vt:lpstr>Иргэдийн оролцоог хангах үндсэн аргууд</vt:lpstr>
      <vt:lpstr>ОНХСанд иргэдийн оролцоотой хяналт тавих арга хэлбэр</vt:lpstr>
      <vt:lpstr>PowerPoint Presentation</vt:lpstr>
      <vt:lpstr>PowerPoint Presentation</vt:lpstr>
      <vt:lpstr>ХЯНАЛТ ШИНЖИЛГЭЭ ҮНЭЛГЭЭНИЙ ҮЕ ШАТУУД;</vt:lpstr>
      <vt:lpstr>Сургалтын төгсгөл үе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ОРОН НУТГИЙН ХӨГЖЛИЙН САН</dc:title>
  <dc:creator>Microsoft Office User</dc:creator>
  <cp:lastModifiedBy>DELL</cp:lastModifiedBy>
  <cp:revision>25</cp:revision>
  <dcterms:created xsi:type="dcterms:W3CDTF">2019-11-27T11:41:34Z</dcterms:created>
  <dcterms:modified xsi:type="dcterms:W3CDTF">2019-11-28T07:39:26Z</dcterms:modified>
</cp:coreProperties>
</file>